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ata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4" Type="http://schemas.openxmlformats.org/officeDocument/2006/relationships/image" Target="../media/image5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svg"/><Relationship Id="rId1" Type="http://schemas.openxmlformats.org/officeDocument/2006/relationships/image" Target="../media/image11.png"/></Relationships>
</file>

<file path=ppt/diagrams/_rels/drawing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svg"/><Relationship Id="rId1" Type="http://schemas.openxmlformats.org/officeDocument/2006/relationships/image" Target="../media/image15.png"/><Relationship Id="rId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05962E-F1D9-46CC-B278-9519C891594D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6D8BAA77-5696-453C-AE43-B0C250932E7B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How do you respond?</a:t>
          </a:r>
        </a:p>
      </dgm:t>
    </dgm:pt>
    <dgm:pt modelId="{A098B277-7CAF-4419-B37A-008F1ED555AE}" type="parTrans" cxnId="{D9761B45-A144-48E6-84D0-BB30AB9DE83E}">
      <dgm:prSet/>
      <dgm:spPr/>
      <dgm:t>
        <a:bodyPr/>
        <a:lstStyle/>
        <a:p>
          <a:endParaRPr lang="en-US"/>
        </a:p>
      </dgm:t>
    </dgm:pt>
    <dgm:pt modelId="{CE36E1D4-799D-4777-A8AB-902ACDED320A}" type="sibTrans" cxnId="{D9761B45-A144-48E6-84D0-BB30AB9DE83E}">
      <dgm:prSet/>
      <dgm:spPr/>
      <dgm:t>
        <a:bodyPr/>
        <a:lstStyle/>
        <a:p>
          <a:endParaRPr lang="en-US"/>
        </a:p>
      </dgm:t>
    </dgm:pt>
    <dgm:pt modelId="{875CC018-230D-487B-994A-94C1C79C886C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What questions do you need to ask?</a:t>
          </a:r>
        </a:p>
      </dgm:t>
    </dgm:pt>
    <dgm:pt modelId="{56964E8F-3BCA-485C-AEB0-DB83E8725E41}" type="parTrans" cxnId="{CCCE3579-461D-4285-A29D-23DFFA64CCB9}">
      <dgm:prSet/>
      <dgm:spPr/>
      <dgm:t>
        <a:bodyPr/>
        <a:lstStyle/>
        <a:p>
          <a:endParaRPr lang="en-US"/>
        </a:p>
      </dgm:t>
    </dgm:pt>
    <dgm:pt modelId="{1F78D86A-FC90-4069-8461-3F36E32AA5E9}" type="sibTrans" cxnId="{CCCE3579-461D-4285-A29D-23DFFA64CCB9}">
      <dgm:prSet/>
      <dgm:spPr/>
      <dgm:t>
        <a:bodyPr/>
        <a:lstStyle/>
        <a:p>
          <a:endParaRPr lang="en-US"/>
        </a:p>
      </dgm:t>
    </dgm:pt>
    <dgm:pt modelId="{582E17A1-328F-414E-87CF-51224FA117B7}" type="pres">
      <dgm:prSet presAssocID="{4405962E-F1D9-46CC-B278-9519C891594D}" presName="root" presStyleCnt="0">
        <dgm:presLayoutVars>
          <dgm:dir/>
          <dgm:resizeHandles val="exact"/>
        </dgm:presLayoutVars>
      </dgm:prSet>
      <dgm:spPr/>
    </dgm:pt>
    <dgm:pt modelId="{2897F4D0-B6EC-4A4B-AE32-218AF071F6E1}" type="pres">
      <dgm:prSet presAssocID="{6D8BAA77-5696-453C-AE43-B0C250932E7B}" presName="compNode" presStyleCnt="0"/>
      <dgm:spPr/>
    </dgm:pt>
    <dgm:pt modelId="{1C38C545-581E-44A9-8C01-C346B8A75DEC}" type="pres">
      <dgm:prSet presAssocID="{6D8BAA77-5696-453C-AE43-B0C250932E7B}" presName="iconBgRect" presStyleLbl="bgShp" presStyleIdx="0" presStyleCnt="2"/>
      <dgm:spPr/>
    </dgm:pt>
    <dgm:pt modelId="{BB603806-F837-4983-AC1E-2F1A3A688C49}" type="pres">
      <dgm:prSet presAssocID="{6D8BAA77-5696-453C-AE43-B0C250932E7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39911CE7-06FF-4D6E-9BE7-48A89EC927D4}" type="pres">
      <dgm:prSet presAssocID="{6D8BAA77-5696-453C-AE43-B0C250932E7B}" presName="spaceRect" presStyleCnt="0"/>
      <dgm:spPr/>
    </dgm:pt>
    <dgm:pt modelId="{9A75B713-BC93-4E1C-9AFC-85F5E973E0E0}" type="pres">
      <dgm:prSet presAssocID="{6D8BAA77-5696-453C-AE43-B0C250932E7B}" presName="textRect" presStyleLbl="revTx" presStyleIdx="0" presStyleCnt="2">
        <dgm:presLayoutVars>
          <dgm:chMax val="1"/>
          <dgm:chPref val="1"/>
        </dgm:presLayoutVars>
      </dgm:prSet>
      <dgm:spPr/>
    </dgm:pt>
    <dgm:pt modelId="{F454B66A-C9B0-42B9-80D4-6537CC490BC0}" type="pres">
      <dgm:prSet presAssocID="{CE36E1D4-799D-4777-A8AB-902ACDED320A}" presName="sibTrans" presStyleCnt="0"/>
      <dgm:spPr/>
    </dgm:pt>
    <dgm:pt modelId="{A0E6E8F1-B6B2-40AE-A828-F8742B2B3960}" type="pres">
      <dgm:prSet presAssocID="{875CC018-230D-487B-994A-94C1C79C886C}" presName="compNode" presStyleCnt="0"/>
      <dgm:spPr/>
    </dgm:pt>
    <dgm:pt modelId="{C51D9EC2-A498-4F12-9CF8-A11BF0AF1B60}" type="pres">
      <dgm:prSet presAssocID="{875CC018-230D-487B-994A-94C1C79C886C}" presName="iconBgRect" presStyleLbl="bgShp" presStyleIdx="1" presStyleCnt="2"/>
      <dgm:spPr/>
    </dgm:pt>
    <dgm:pt modelId="{1123A5CF-CF83-4F23-91DA-AB0A529005AA}" type="pres">
      <dgm:prSet presAssocID="{875CC018-230D-487B-994A-94C1C79C886C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Question mark"/>
        </a:ext>
      </dgm:extLst>
    </dgm:pt>
    <dgm:pt modelId="{5F88306F-B1AB-442A-A13A-D688F169361C}" type="pres">
      <dgm:prSet presAssocID="{875CC018-230D-487B-994A-94C1C79C886C}" presName="spaceRect" presStyleCnt="0"/>
      <dgm:spPr/>
    </dgm:pt>
    <dgm:pt modelId="{D223DD9D-3652-4E98-957D-3BFF335D095E}" type="pres">
      <dgm:prSet presAssocID="{875CC018-230D-487B-994A-94C1C79C886C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852E1D62-1D14-4FCC-9655-129605CABD73}" type="presOf" srcId="{4405962E-F1D9-46CC-B278-9519C891594D}" destId="{582E17A1-328F-414E-87CF-51224FA117B7}" srcOrd="0" destOrd="0" presId="urn:microsoft.com/office/officeart/2018/5/layout/IconCircleLabelList"/>
    <dgm:cxn modelId="{D9761B45-A144-48E6-84D0-BB30AB9DE83E}" srcId="{4405962E-F1D9-46CC-B278-9519C891594D}" destId="{6D8BAA77-5696-453C-AE43-B0C250932E7B}" srcOrd="0" destOrd="0" parTransId="{A098B277-7CAF-4419-B37A-008F1ED555AE}" sibTransId="{CE36E1D4-799D-4777-A8AB-902ACDED320A}"/>
    <dgm:cxn modelId="{877F5B67-1509-4D8C-936C-ED507FA3A28B}" type="presOf" srcId="{6D8BAA77-5696-453C-AE43-B0C250932E7B}" destId="{9A75B713-BC93-4E1C-9AFC-85F5E973E0E0}" srcOrd="0" destOrd="0" presId="urn:microsoft.com/office/officeart/2018/5/layout/IconCircleLabelList"/>
    <dgm:cxn modelId="{FAAA4072-B83B-45C4-93C6-AD604FBE299D}" type="presOf" srcId="{875CC018-230D-487B-994A-94C1C79C886C}" destId="{D223DD9D-3652-4E98-957D-3BFF335D095E}" srcOrd="0" destOrd="0" presId="urn:microsoft.com/office/officeart/2018/5/layout/IconCircleLabelList"/>
    <dgm:cxn modelId="{CCCE3579-461D-4285-A29D-23DFFA64CCB9}" srcId="{4405962E-F1D9-46CC-B278-9519C891594D}" destId="{875CC018-230D-487B-994A-94C1C79C886C}" srcOrd="1" destOrd="0" parTransId="{56964E8F-3BCA-485C-AEB0-DB83E8725E41}" sibTransId="{1F78D86A-FC90-4069-8461-3F36E32AA5E9}"/>
    <dgm:cxn modelId="{2C74902C-2593-4EF9-9D4E-55E126B81599}" type="presParOf" srcId="{582E17A1-328F-414E-87CF-51224FA117B7}" destId="{2897F4D0-B6EC-4A4B-AE32-218AF071F6E1}" srcOrd="0" destOrd="0" presId="urn:microsoft.com/office/officeart/2018/5/layout/IconCircleLabelList"/>
    <dgm:cxn modelId="{C0B6F33C-4651-40B3-8164-05C0FEA159FD}" type="presParOf" srcId="{2897F4D0-B6EC-4A4B-AE32-218AF071F6E1}" destId="{1C38C545-581E-44A9-8C01-C346B8A75DEC}" srcOrd="0" destOrd="0" presId="urn:microsoft.com/office/officeart/2018/5/layout/IconCircleLabelList"/>
    <dgm:cxn modelId="{6186BAFB-3A25-49DD-9781-16827F50FF9B}" type="presParOf" srcId="{2897F4D0-B6EC-4A4B-AE32-218AF071F6E1}" destId="{BB603806-F837-4983-AC1E-2F1A3A688C49}" srcOrd="1" destOrd="0" presId="urn:microsoft.com/office/officeart/2018/5/layout/IconCircleLabelList"/>
    <dgm:cxn modelId="{6FB13561-6ACC-4D1D-B382-A46C7EE01CEA}" type="presParOf" srcId="{2897F4D0-B6EC-4A4B-AE32-218AF071F6E1}" destId="{39911CE7-06FF-4D6E-9BE7-48A89EC927D4}" srcOrd="2" destOrd="0" presId="urn:microsoft.com/office/officeart/2018/5/layout/IconCircleLabelList"/>
    <dgm:cxn modelId="{01E48387-CDA5-4E24-AB80-2E558C0A0448}" type="presParOf" srcId="{2897F4D0-B6EC-4A4B-AE32-218AF071F6E1}" destId="{9A75B713-BC93-4E1C-9AFC-85F5E973E0E0}" srcOrd="3" destOrd="0" presId="urn:microsoft.com/office/officeart/2018/5/layout/IconCircleLabelList"/>
    <dgm:cxn modelId="{D2FF508C-6F44-4596-AA70-4157823ED442}" type="presParOf" srcId="{582E17A1-328F-414E-87CF-51224FA117B7}" destId="{F454B66A-C9B0-42B9-80D4-6537CC490BC0}" srcOrd="1" destOrd="0" presId="urn:microsoft.com/office/officeart/2018/5/layout/IconCircleLabelList"/>
    <dgm:cxn modelId="{AB9A08A4-D379-4A2A-9BC1-CB211A158F90}" type="presParOf" srcId="{582E17A1-328F-414E-87CF-51224FA117B7}" destId="{A0E6E8F1-B6B2-40AE-A828-F8742B2B3960}" srcOrd="2" destOrd="0" presId="urn:microsoft.com/office/officeart/2018/5/layout/IconCircleLabelList"/>
    <dgm:cxn modelId="{65F78351-DCA6-414E-8533-635B73D99629}" type="presParOf" srcId="{A0E6E8F1-B6B2-40AE-A828-F8742B2B3960}" destId="{C51D9EC2-A498-4F12-9CF8-A11BF0AF1B60}" srcOrd="0" destOrd="0" presId="urn:microsoft.com/office/officeart/2018/5/layout/IconCircleLabelList"/>
    <dgm:cxn modelId="{2F551497-4992-4C14-9BD5-3B429B97FDB9}" type="presParOf" srcId="{A0E6E8F1-B6B2-40AE-A828-F8742B2B3960}" destId="{1123A5CF-CF83-4F23-91DA-AB0A529005AA}" srcOrd="1" destOrd="0" presId="urn:microsoft.com/office/officeart/2018/5/layout/IconCircleLabelList"/>
    <dgm:cxn modelId="{ED94801D-E16B-4379-95D9-04CBBDF14339}" type="presParOf" srcId="{A0E6E8F1-B6B2-40AE-A828-F8742B2B3960}" destId="{5F88306F-B1AB-442A-A13A-D688F169361C}" srcOrd="2" destOrd="0" presId="urn:microsoft.com/office/officeart/2018/5/layout/IconCircleLabelList"/>
    <dgm:cxn modelId="{4A5BD9EA-EFA0-4D62-8D33-B08A5ABDD82D}" type="presParOf" srcId="{A0E6E8F1-B6B2-40AE-A828-F8742B2B3960}" destId="{D223DD9D-3652-4E98-957D-3BFF335D095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DD2B7A8-C3AE-420B-8E77-B91F787EDBDE}" type="doc">
      <dgm:prSet loTypeId="urn:microsoft.com/office/officeart/2018/2/layout/IconLabel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5D9BB96E-7BD8-441C-8BFB-E6E7BED876C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2000" dirty="0"/>
            <a:t>In general, what are vehicle lenders looking for when the vehicle is damaged in an accident?</a:t>
          </a:r>
        </a:p>
      </dgm:t>
    </dgm:pt>
    <dgm:pt modelId="{EEB163EF-33B4-4A37-82CE-36B7FCEA3CD9}" type="parTrans" cxnId="{CAA894F3-88A5-42B8-B5D5-8E480B4298DD}">
      <dgm:prSet/>
      <dgm:spPr/>
      <dgm:t>
        <a:bodyPr/>
        <a:lstStyle/>
        <a:p>
          <a:endParaRPr lang="en-US"/>
        </a:p>
      </dgm:t>
    </dgm:pt>
    <dgm:pt modelId="{8E415DEE-5E98-492A-8A61-207B41BF9F3C}" type="sibTrans" cxnId="{CAA894F3-88A5-42B8-B5D5-8E480B4298DD}">
      <dgm:prSet/>
      <dgm:spPr/>
      <dgm:t>
        <a:bodyPr/>
        <a:lstStyle/>
        <a:p>
          <a:endParaRPr lang="en-US"/>
        </a:p>
      </dgm:t>
    </dgm:pt>
    <dgm:pt modelId="{7E492365-CF08-4EF5-BF47-3E2E656A5728}">
      <dgm:prSet/>
      <dgm:spPr/>
      <dgm:t>
        <a:bodyPr/>
        <a:lstStyle/>
        <a:p>
          <a:pPr>
            <a:lnSpc>
              <a:spcPct val="100000"/>
            </a:lnSpc>
          </a:pPr>
          <a:r>
            <a:rPr lang="en-US"/>
            <a:t>What actions should counsel for the vehicle lender take?</a:t>
          </a:r>
        </a:p>
      </dgm:t>
    </dgm:pt>
    <dgm:pt modelId="{0258D7B7-C05E-478C-B0F3-44376235FA91}" type="parTrans" cxnId="{D8582D92-25C8-4AE5-8892-1954D1172521}">
      <dgm:prSet/>
      <dgm:spPr/>
      <dgm:t>
        <a:bodyPr/>
        <a:lstStyle/>
        <a:p>
          <a:endParaRPr lang="en-US"/>
        </a:p>
      </dgm:t>
    </dgm:pt>
    <dgm:pt modelId="{9673716A-194C-43AD-8DDC-35EC422111A3}" type="sibTrans" cxnId="{D8582D92-25C8-4AE5-8892-1954D1172521}">
      <dgm:prSet/>
      <dgm:spPr/>
      <dgm:t>
        <a:bodyPr/>
        <a:lstStyle/>
        <a:p>
          <a:endParaRPr lang="en-US"/>
        </a:p>
      </dgm:t>
    </dgm:pt>
    <dgm:pt modelId="{DDF5A4F3-8205-48D1-8DD2-77305958E70D}" type="pres">
      <dgm:prSet presAssocID="{DDD2B7A8-C3AE-420B-8E77-B91F787EDBDE}" presName="root" presStyleCnt="0">
        <dgm:presLayoutVars>
          <dgm:dir/>
          <dgm:resizeHandles val="exact"/>
        </dgm:presLayoutVars>
      </dgm:prSet>
      <dgm:spPr/>
    </dgm:pt>
    <dgm:pt modelId="{F3B5918B-52BC-4368-A9B1-71D1D47CE519}" type="pres">
      <dgm:prSet presAssocID="{5D9BB96E-7BD8-441C-8BFB-E6E7BED876CB}" presName="compNode" presStyleCnt="0"/>
      <dgm:spPr/>
    </dgm:pt>
    <dgm:pt modelId="{991E2E1B-29A7-470B-A6D2-5BC16D79FD03}" type="pres">
      <dgm:prSet presAssocID="{5D9BB96E-7BD8-441C-8BFB-E6E7BED876C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ar"/>
        </a:ext>
      </dgm:extLst>
    </dgm:pt>
    <dgm:pt modelId="{2139CA4D-1B7A-4A16-BD28-162EEB060F69}" type="pres">
      <dgm:prSet presAssocID="{5D9BB96E-7BD8-441C-8BFB-E6E7BED876CB}" presName="spaceRect" presStyleCnt="0"/>
      <dgm:spPr/>
    </dgm:pt>
    <dgm:pt modelId="{A1099E74-549F-47AA-A5AA-AF786D0C0411}" type="pres">
      <dgm:prSet presAssocID="{5D9BB96E-7BD8-441C-8BFB-E6E7BED876CB}" presName="textRect" presStyleLbl="revTx" presStyleIdx="0" presStyleCnt="2">
        <dgm:presLayoutVars>
          <dgm:chMax val="1"/>
          <dgm:chPref val="1"/>
        </dgm:presLayoutVars>
      </dgm:prSet>
      <dgm:spPr/>
    </dgm:pt>
    <dgm:pt modelId="{339F1140-9215-45A6-B5CF-BED0B3EE8D2A}" type="pres">
      <dgm:prSet presAssocID="{8E415DEE-5E98-492A-8A61-207B41BF9F3C}" presName="sibTrans" presStyleCnt="0"/>
      <dgm:spPr/>
    </dgm:pt>
    <dgm:pt modelId="{1F4EF2A8-1DB8-43CD-AD6B-6833C82AC36D}" type="pres">
      <dgm:prSet presAssocID="{7E492365-CF08-4EF5-BF47-3E2E656A5728}" presName="compNode" presStyleCnt="0"/>
      <dgm:spPr/>
    </dgm:pt>
    <dgm:pt modelId="{9A1303C7-1ADA-4FEE-BB42-91A9382D462B}" type="pres">
      <dgm:prSet presAssocID="{7E492365-CF08-4EF5-BF47-3E2E656A5728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Taxi"/>
        </a:ext>
      </dgm:extLst>
    </dgm:pt>
    <dgm:pt modelId="{7FDAC48B-CE6F-4552-B351-18159EDCBE00}" type="pres">
      <dgm:prSet presAssocID="{7E492365-CF08-4EF5-BF47-3E2E656A5728}" presName="spaceRect" presStyleCnt="0"/>
      <dgm:spPr/>
    </dgm:pt>
    <dgm:pt modelId="{57701EB8-20E1-4F98-97D5-23917F2031C5}" type="pres">
      <dgm:prSet presAssocID="{7E492365-CF08-4EF5-BF47-3E2E656A5728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D8582D92-25C8-4AE5-8892-1954D1172521}" srcId="{DDD2B7A8-C3AE-420B-8E77-B91F787EDBDE}" destId="{7E492365-CF08-4EF5-BF47-3E2E656A5728}" srcOrd="1" destOrd="0" parTransId="{0258D7B7-C05E-478C-B0F3-44376235FA91}" sibTransId="{9673716A-194C-43AD-8DDC-35EC422111A3}"/>
    <dgm:cxn modelId="{2A3254D6-0FE2-4A5F-AA21-596E72C803B2}" type="presOf" srcId="{5D9BB96E-7BD8-441C-8BFB-E6E7BED876CB}" destId="{A1099E74-549F-47AA-A5AA-AF786D0C0411}" srcOrd="0" destOrd="0" presId="urn:microsoft.com/office/officeart/2018/2/layout/IconLabelList"/>
    <dgm:cxn modelId="{914CA9EE-D517-47FC-A8B5-C555D4CF1629}" type="presOf" srcId="{DDD2B7A8-C3AE-420B-8E77-B91F787EDBDE}" destId="{DDF5A4F3-8205-48D1-8DD2-77305958E70D}" srcOrd="0" destOrd="0" presId="urn:microsoft.com/office/officeart/2018/2/layout/IconLabelList"/>
    <dgm:cxn modelId="{CAA894F3-88A5-42B8-B5D5-8E480B4298DD}" srcId="{DDD2B7A8-C3AE-420B-8E77-B91F787EDBDE}" destId="{5D9BB96E-7BD8-441C-8BFB-E6E7BED876CB}" srcOrd="0" destOrd="0" parTransId="{EEB163EF-33B4-4A37-82CE-36B7FCEA3CD9}" sibTransId="{8E415DEE-5E98-492A-8A61-207B41BF9F3C}"/>
    <dgm:cxn modelId="{E620BAFE-59C7-4672-8D0B-4C38C567B770}" type="presOf" srcId="{7E492365-CF08-4EF5-BF47-3E2E656A5728}" destId="{57701EB8-20E1-4F98-97D5-23917F2031C5}" srcOrd="0" destOrd="0" presId="urn:microsoft.com/office/officeart/2018/2/layout/IconLabelList"/>
    <dgm:cxn modelId="{4A2CE0F2-CE59-475C-A3F6-C5512218E7E1}" type="presParOf" srcId="{DDF5A4F3-8205-48D1-8DD2-77305958E70D}" destId="{F3B5918B-52BC-4368-A9B1-71D1D47CE519}" srcOrd="0" destOrd="0" presId="urn:microsoft.com/office/officeart/2018/2/layout/IconLabelList"/>
    <dgm:cxn modelId="{24EE8145-DCA4-4FEC-8F98-8A25CFBCC281}" type="presParOf" srcId="{F3B5918B-52BC-4368-A9B1-71D1D47CE519}" destId="{991E2E1B-29A7-470B-A6D2-5BC16D79FD03}" srcOrd="0" destOrd="0" presId="urn:microsoft.com/office/officeart/2018/2/layout/IconLabelList"/>
    <dgm:cxn modelId="{D7B4CDB0-A73B-4912-B38C-2544BC6C52B1}" type="presParOf" srcId="{F3B5918B-52BC-4368-A9B1-71D1D47CE519}" destId="{2139CA4D-1B7A-4A16-BD28-162EEB060F69}" srcOrd="1" destOrd="0" presId="urn:microsoft.com/office/officeart/2018/2/layout/IconLabelList"/>
    <dgm:cxn modelId="{8F39FE4B-923A-4ED8-A0A4-04FE7E1C9AE8}" type="presParOf" srcId="{F3B5918B-52BC-4368-A9B1-71D1D47CE519}" destId="{A1099E74-549F-47AA-A5AA-AF786D0C0411}" srcOrd="2" destOrd="0" presId="urn:microsoft.com/office/officeart/2018/2/layout/IconLabelList"/>
    <dgm:cxn modelId="{D80485F4-8C7C-4B9E-8CFF-63161D4A129A}" type="presParOf" srcId="{DDF5A4F3-8205-48D1-8DD2-77305958E70D}" destId="{339F1140-9215-45A6-B5CF-BED0B3EE8D2A}" srcOrd="1" destOrd="0" presId="urn:microsoft.com/office/officeart/2018/2/layout/IconLabelList"/>
    <dgm:cxn modelId="{FD8D37A5-9978-4E56-B009-1991B139E104}" type="presParOf" srcId="{DDF5A4F3-8205-48D1-8DD2-77305958E70D}" destId="{1F4EF2A8-1DB8-43CD-AD6B-6833C82AC36D}" srcOrd="2" destOrd="0" presId="urn:microsoft.com/office/officeart/2018/2/layout/IconLabelList"/>
    <dgm:cxn modelId="{094400D4-B8EF-497F-BC2A-4E7CC2B19F86}" type="presParOf" srcId="{1F4EF2A8-1DB8-43CD-AD6B-6833C82AC36D}" destId="{9A1303C7-1ADA-4FEE-BB42-91A9382D462B}" srcOrd="0" destOrd="0" presId="urn:microsoft.com/office/officeart/2018/2/layout/IconLabelList"/>
    <dgm:cxn modelId="{A8995E17-C5C3-4A0A-886B-A097EE40979B}" type="presParOf" srcId="{1F4EF2A8-1DB8-43CD-AD6B-6833C82AC36D}" destId="{7FDAC48B-CE6F-4552-B351-18159EDCBE00}" srcOrd="1" destOrd="0" presId="urn:microsoft.com/office/officeart/2018/2/layout/IconLabelList"/>
    <dgm:cxn modelId="{AB63446E-207B-48DE-8C15-DC447181C34F}" type="presParOf" srcId="{1F4EF2A8-1DB8-43CD-AD6B-6833C82AC36D}" destId="{57701EB8-20E1-4F98-97D5-23917F2031C5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EF0B0A2-E06A-47E2-810B-50BFB33DE6E7}" type="doc">
      <dgm:prSet loTypeId="urn:microsoft.com/office/officeart/2005/8/layout/process5" loCatId="process" qsTypeId="urn:microsoft.com/office/officeart/2005/8/quickstyle/simple1" qsCatId="simple" csTypeId="urn:microsoft.com/office/officeart/2005/8/colors/accent0_2" csCatId="mainScheme"/>
      <dgm:spPr/>
      <dgm:t>
        <a:bodyPr/>
        <a:lstStyle/>
        <a:p>
          <a:endParaRPr lang="en-US"/>
        </a:p>
      </dgm:t>
    </dgm:pt>
    <dgm:pt modelId="{830D4003-5D3C-4071-85BC-D354A2973B89}">
      <dgm:prSet/>
      <dgm:spPr/>
      <dgm:t>
        <a:bodyPr/>
        <a:lstStyle/>
        <a:p>
          <a:r>
            <a:rPr lang="en-US" dirty="0"/>
            <a:t>What if the vehicle is not a total loss?</a:t>
          </a:r>
        </a:p>
      </dgm:t>
    </dgm:pt>
    <dgm:pt modelId="{01C23BF7-C2F9-49A1-AE2E-C3FBE20B70B1}" type="parTrans" cxnId="{6DA7253B-D453-4765-9CF9-C4CB596A424C}">
      <dgm:prSet/>
      <dgm:spPr/>
      <dgm:t>
        <a:bodyPr/>
        <a:lstStyle/>
        <a:p>
          <a:endParaRPr lang="en-US"/>
        </a:p>
      </dgm:t>
    </dgm:pt>
    <dgm:pt modelId="{BF17930A-39BF-42A6-850D-FE1A44AF4014}" type="sibTrans" cxnId="{6DA7253B-D453-4765-9CF9-C4CB596A424C}">
      <dgm:prSet/>
      <dgm:spPr/>
      <dgm:t>
        <a:bodyPr/>
        <a:lstStyle/>
        <a:p>
          <a:endParaRPr lang="en-US"/>
        </a:p>
      </dgm:t>
    </dgm:pt>
    <dgm:pt modelId="{F1AB8D13-E0A7-4DD0-A5BA-080D530921FF}">
      <dgm:prSet/>
      <dgm:spPr/>
      <dgm:t>
        <a:bodyPr/>
        <a:lstStyle/>
        <a:p>
          <a:r>
            <a:rPr lang="en-US"/>
            <a:t>How does that change the dynamic?</a:t>
          </a:r>
        </a:p>
      </dgm:t>
    </dgm:pt>
    <dgm:pt modelId="{2FE4B2B0-21B1-4767-AC23-B06D9E5470A5}" type="parTrans" cxnId="{630F55D5-25B0-4855-B1A3-8A3B41C83BE5}">
      <dgm:prSet/>
      <dgm:spPr/>
      <dgm:t>
        <a:bodyPr/>
        <a:lstStyle/>
        <a:p>
          <a:endParaRPr lang="en-US"/>
        </a:p>
      </dgm:t>
    </dgm:pt>
    <dgm:pt modelId="{65E8595F-45ED-413B-BF52-92DE6C63CCDD}" type="sibTrans" cxnId="{630F55D5-25B0-4855-B1A3-8A3B41C83BE5}">
      <dgm:prSet/>
      <dgm:spPr/>
      <dgm:t>
        <a:bodyPr/>
        <a:lstStyle/>
        <a:p>
          <a:endParaRPr lang="en-US"/>
        </a:p>
      </dgm:t>
    </dgm:pt>
    <dgm:pt modelId="{BB06E19C-FAD4-4F41-8A81-FC02502AE8A6}" type="pres">
      <dgm:prSet presAssocID="{FEF0B0A2-E06A-47E2-810B-50BFB33DE6E7}" presName="diagram" presStyleCnt="0">
        <dgm:presLayoutVars>
          <dgm:dir/>
          <dgm:resizeHandles val="exact"/>
        </dgm:presLayoutVars>
      </dgm:prSet>
      <dgm:spPr/>
    </dgm:pt>
    <dgm:pt modelId="{A1EA3F05-A273-4643-8C84-7DB790DEAF6F}" type="pres">
      <dgm:prSet presAssocID="{830D4003-5D3C-4071-85BC-D354A2973B89}" presName="node" presStyleLbl="node1" presStyleIdx="0" presStyleCnt="2">
        <dgm:presLayoutVars>
          <dgm:bulletEnabled val="1"/>
        </dgm:presLayoutVars>
      </dgm:prSet>
      <dgm:spPr/>
    </dgm:pt>
    <dgm:pt modelId="{0950057F-8E21-4E32-AD61-D9978CC4C690}" type="pres">
      <dgm:prSet presAssocID="{BF17930A-39BF-42A6-850D-FE1A44AF4014}" presName="sibTrans" presStyleLbl="sibTrans2D1" presStyleIdx="0" presStyleCnt="1"/>
      <dgm:spPr/>
    </dgm:pt>
    <dgm:pt modelId="{A68DD38C-CD1D-4684-96F9-B2F44B9C8D74}" type="pres">
      <dgm:prSet presAssocID="{BF17930A-39BF-42A6-850D-FE1A44AF4014}" presName="connectorText" presStyleLbl="sibTrans2D1" presStyleIdx="0" presStyleCnt="1"/>
      <dgm:spPr/>
    </dgm:pt>
    <dgm:pt modelId="{A2172635-6CFF-4BE0-9CA3-B0E2500FF44C}" type="pres">
      <dgm:prSet presAssocID="{F1AB8D13-E0A7-4DD0-A5BA-080D530921FF}" presName="node" presStyleLbl="node1" presStyleIdx="1" presStyleCnt="2">
        <dgm:presLayoutVars>
          <dgm:bulletEnabled val="1"/>
        </dgm:presLayoutVars>
      </dgm:prSet>
      <dgm:spPr/>
    </dgm:pt>
  </dgm:ptLst>
  <dgm:cxnLst>
    <dgm:cxn modelId="{6DA7253B-D453-4765-9CF9-C4CB596A424C}" srcId="{FEF0B0A2-E06A-47E2-810B-50BFB33DE6E7}" destId="{830D4003-5D3C-4071-85BC-D354A2973B89}" srcOrd="0" destOrd="0" parTransId="{01C23BF7-C2F9-49A1-AE2E-C3FBE20B70B1}" sibTransId="{BF17930A-39BF-42A6-850D-FE1A44AF4014}"/>
    <dgm:cxn modelId="{556EFA54-044A-4300-9BBD-E489049667D5}" type="presOf" srcId="{F1AB8D13-E0A7-4DD0-A5BA-080D530921FF}" destId="{A2172635-6CFF-4BE0-9CA3-B0E2500FF44C}" srcOrd="0" destOrd="0" presId="urn:microsoft.com/office/officeart/2005/8/layout/process5"/>
    <dgm:cxn modelId="{BE879676-FF64-49D3-8B34-532B1A6EAAED}" type="presOf" srcId="{BF17930A-39BF-42A6-850D-FE1A44AF4014}" destId="{A68DD38C-CD1D-4684-96F9-B2F44B9C8D74}" srcOrd="1" destOrd="0" presId="urn:microsoft.com/office/officeart/2005/8/layout/process5"/>
    <dgm:cxn modelId="{1193EBA1-1423-4868-9015-D0A09DA458E2}" type="presOf" srcId="{FEF0B0A2-E06A-47E2-810B-50BFB33DE6E7}" destId="{BB06E19C-FAD4-4F41-8A81-FC02502AE8A6}" srcOrd="0" destOrd="0" presId="urn:microsoft.com/office/officeart/2005/8/layout/process5"/>
    <dgm:cxn modelId="{662722B9-B97F-4549-987C-7C3A37860DEA}" type="presOf" srcId="{BF17930A-39BF-42A6-850D-FE1A44AF4014}" destId="{0950057F-8E21-4E32-AD61-D9978CC4C690}" srcOrd="0" destOrd="0" presId="urn:microsoft.com/office/officeart/2005/8/layout/process5"/>
    <dgm:cxn modelId="{630F55D5-25B0-4855-B1A3-8A3B41C83BE5}" srcId="{FEF0B0A2-E06A-47E2-810B-50BFB33DE6E7}" destId="{F1AB8D13-E0A7-4DD0-A5BA-080D530921FF}" srcOrd="1" destOrd="0" parTransId="{2FE4B2B0-21B1-4767-AC23-B06D9E5470A5}" sibTransId="{65E8595F-45ED-413B-BF52-92DE6C63CCDD}"/>
    <dgm:cxn modelId="{6BA8F8F7-712A-4062-99A4-16053D5EADFE}" type="presOf" srcId="{830D4003-5D3C-4071-85BC-D354A2973B89}" destId="{A1EA3F05-A273-4643-8C84-7DB790DEAF6F}" srcOrd="0" destOrd="0" presId="urn:microsoft.com/office/officeart/2005/8/layout/process5"/>
    <dgm:cxn modelId="{BED04A74-D7C8-434A-97FD-D73A106863DF}" type="presParOf" srcId="{BB06E19C-FAD4-4F41-8A81-FC02502AE8A6}" destId="{A1EA3F05-A273-4643-8C84-7DB790DEAF6F}" srcOrd="0" destOrd="0" presId="urn:microsoft.com/office/officeart/2005/8/layout/process5"/>
    <dgm:cxn modelId="{1C05503B-4D2A-4831-8FA9-C4B839328CC0}" type="presParOf" srcId="{BB06E19C-FAD4-4F41-8A81-FC02502AE8A6}" destId="{0950057F-8E21-4E32-AD61-D9978CC4C690}" srcOrd="1" destOrd="0" presId="urn:microsoft.com/office/officeart/2005/8/layout/process5"/>
    <dgm:cxn modelId="{A7B1B7EC-D51C-4D51-9307-CDA78FE2F194}" type="presParOf" srcId="{0950057F-8E21-4E32-AD61-D9978CC4C690}" destId="{A68DD38C-CD1D-4684-96F9-B2F44B9C8D74}" srcOrd="0" destOrd="0" presId="urn:microsoft.com/office/officeart/2005/8/layout/process5"/>
    <dgm:cxn modelId="{BA700B19-35A6-4353-BE35-8234092EF6E5}" type="presParOf" srcId="{BB06E19C-FAD4-4F41-8A81-FC02502AE8A6}" destId="{A2172635-6CFF-4BE0-9CA3-B0E2500FF44C}" srcOrd="2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2744434-0C93-47E9-8B6B-805BFBA8C0CE}" type="doc">
      <dgm:prSet loTypeId="urn:microsoft.com/office/officeart/2018/5/layout/IconLeafLabelList" loCatId="icon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E3BD98D-6383-4D6F-9540-28F4E6F329F1}">
      <dgm:prSet custT="1"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sz="1800" dirty="0"/>
            <a:t>What if the available insurance proceeds are not enough to pay the vehicle lender’s allowed secured claim?</a:t>
          </a:r>
        </a:p>
      </dgm:t>
    </dgm:pt>
    <dgm:pt modelId="{E72A76CC-5978-4233-8D39-CE86E67578EF}" type="parTrans" cxnId="{F2428243-79BA-49AA-845F-DD228A6CF8F1}">
      <dgm:prSet/>
      <dgm:spPr/>
      <dgm:t>
        <a:bodyPr/>
        <a:lstStyle/>
        <a:p>
          <a:endParaRPr lang="en-US"/>
        </a:p>
      </dgm:t>
    </dgm:pt>
    <dgm:pt modelId="{87C1B636-4A30-4FD7-9CAF-354CA7BBFE3C}" type="sibTrans" cxnId="{F2428243-79BA-49AA-845F-DD228A6CF8F1}">
      <dgm:prSet/>
      <dgm:spPr/>
      <dgm:t>
        <a:bodyPr/>
        <a:lstStyle/>
        <a:p>
          <a:endParaRPr lang="en-US"/>
        </a:p>
      </dgm:t>
    </dgm:pt>
    <dgm:pt modelId="{0F930BC9-4E8E-4566-AC0C-BF36BAA8E5CE}" type="pres">
      <dgm:prSet presAssocID="{32744434-0C93-47E9-8B6B-805BFBA8C0CE}" presName="root" presStyleCnt="0">
        <dgm:presLayoutVars>
          <dgm:dir/>
          <dgm:resizeHandles val="exact"/>
        </dgm:presLayoutVars>
      </dgm:prSet>
      <dgm:spPr/>
    </dgm:pt>
    <dgm:pt modelId="{2049629D-E39D-4BED-AC62-C92313756A37}" type="pres">
      <dgm:prSet presAssocID="{DE3BD98D-6383-4D6F-9540-28F4E6F329F1}" presName="compNode" presStyleCnt="0"/>
      <dgm:spPr/>
    </dgm:pt>
    <dgm:pt modelId="{2614D712-2686-411A-8214-988499522E09}" type="pres">
      <dgm:prSet presAssocID="{DE3BD98D-6383-4D6F-9540-28F4E6F329F1}" presName="iconBgRect" presStyleLbl="bgShp" presStyleIdx="0" presStyleCnt="1"/>
      <dgm:spPr>
        <a:prstGeom prst="round2DiagRect">
          <a:avLst>
            <a:gd name="adj1" fmla="val 29727"/>
            <a:gd name="adj2" fmla="val 0"/>
          </a:avLst>
        </a:prstGeom>
      </dgm:spPr>
    </dgm:pt>
    <dgm:pt modelId="{8888B94B-837D-4E19-9BC8-39539ABF5F92}" type="pres">
      <dgm:prSet presAssocID="{DE3BD98D-6383-4D6F-9540-28F4E6F329F1}" presName="iconRect" presStyleLbl="nod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ollar"/>
        </a:ext>
      </dgm:extLst>
    </dgm:pt>
    <dgm:pt modelId="{65E215E1-8935-47D4-A20D-636562CE5F44}" type="pres">
      <dgm:prSet presAssocID="{DE3BD98D-6383-4D6F-9540-28F4E6F329F1}" presName="spaceRect" presStyleCnt="0"/>
      <dgm:spPr/>
    </dgm:pt>
    <dgm:pt modelId="{C47FA315-F2FC-4A62-90D2-76AC26130686}" type="pres">
      <dgm:prSet presAssocID="{DE3BD98D-6383-4D6F-9540-28F4E6F329F1}" presName="textRect" presStyleLbl="revTx" presStyleIdx="0" presStyleCnt="1">
        <dgm:presLayoutVars>
          <dgm:chMax val="1"/>
          <dgm:chPref val="1"/>
        </dgm:presLayoutVars>
      </dgm:prSet>
      <dgm:spPr/>
    </dgm:pt>
  </dgm:ptLst>
  <dgm:cxnLst>
    <dgm:cxn modelId="{F2428243-79BA-49AA-845F-DD228A6CF8F1}" srcId="{32744434-0C93-47E9-8B6B-805BFBA8C0CE}" destId="{DE3BD98D-6383-4D6F-9540-28F4E6F329F1}" srcOrd="0" destOrd="0" parTransId="{E72A76CC-5978-4233-8D39-CE86E67578EF}" sibTransId="{87C1B636-4A30-4FD7-9CAF-354CA7BBFE3C}"/>
    <dgm:cxn modelId="{01384071-6B4F-4BF5-91C1-6D546800A174}" type="presOf" srcId="{DE3BD98D-6383-4D6F-9540-28F4E6F329F1}" destId="{C47FA315-F2FC-4A62-90D2-76AC26130686}" srcOrd="0" destOrd="0" presId="urn:microsoft.com/office/officeart/2018/5/layout/IconLeafLabelList"/>
    <dgm:cxn modelId="{4B771C81-0385-4200-A436-E66B58DE5FBE}" type="presOf" srcId="{32744434-0C93-47E9-8B6B-805BFBA8C0CE}" destId="{0F930BC9-4E8E-4566-AC0C-BF36BAA8E5CE}" srcOrd="0" destOrd="0" presId="urn:microsoft.com/office/officeart/2018/5/layout/IconLeafLabelList"/>
    <dgm:cxn modelId="{5BDD4977-7DFA-495F-B97B-A1A3305CBDEB}" type="presParOf" srcId="{0F930BC9-4E8E-4566-AC0C-BF36BAA8E5CE}" destId="{2049629D-E39D-4BED-AC62-C92313756A37}" srcOrd="0" destOrd="0" presId="urn:microsoft.com/office/officeart/2018/5/layout/IconLeafLabelList"/>
    <dgm:cxn modelId="{6F99EECB-48D3-48D9-8793-ED3675F3B4D3}" type="presParOf" srcId="{2049629D-E39D-4BED-AC62-C92313756A37}" destId="{2614D712-2686-411A-8214-988499522E09}" srcOrd="0" destOrd="0" presId="urn:microsoft.com/office/officeart/2018/5/layout/IconLeafLabelList"/>
    <dgm:cxn modelId="{CDBA16C2-4A39-4970-A4E0-E0AB74BCBE8E}" type="presParOf" srcId="{2049629D-E39D-4BED-AC62-C92313756A37}" destId="{8888B94B-837D-4E19-9BC8-39539ABF5F92}" srcOrd="1" destOrd="0" presId="urn:microsoft.com/office/officeart/2018/5/layout/IconLeafLabelList"/>
    <dgm:cxn modelId="{9B9943C3-2B61-4DEE-B57A-9CCB09851C99}" type="presParOf" srcId="{2049629D-E39D-4BED-AC62-C92313756A37}" destId="{65E215E1-8935-47D4-A20D-636562CE5F44}" srcOrd="2" destOrd="0" presId="urn:microsoft.com/office/officeart/2018/5/layout/IconLeafLabelList"/>
    <dgm:cxn modelId="{7A0010F3-5C10-49F8-A780-3A0799A3A03A}" type="presParOf" srcId="{2049629D-E39D-4BED-AC62-C92313756A37}" destId="{C47FA315-F2FC-4A62-90D2-76AC26130686}" srcOrd="3" destOrd="0" presId="urn:microsoft.com/office/officeart/2018/5/layout/IconLeaf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FE227E5-D22C-4B14-88D5-ABE31D94A20E}" type="doc">
      <dgm:prSet loTypeId="urn:microsoft.com/office/officeart/2005/8/layout/hierarchy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C0353009-1D22-469D-A130-4DF8BBA43056}">
      <dgm:prSet/>
      <dgm:spPr/>
      <dgm:t>
        <a:bodyPr/>
        <a:lstStyle/>
        <a:p>
          <a:r>
            <a:rPr lang="en-US" dirty="0"/>
            <a:t>What are the rights of the Debtor, the Lender and the Trustee in regards to these funds?</a:t>
          </a:r>
        </a:p>
      </dgm:t>
    </dgm:pt>
    <dgm:pt modelId="{845FF5D6-3CFA-4856-8F11-E0FE3C9C369D}" type="parTrans" cxnId="{7535D789-CA5E-4E1E-B146-E93FFC007830}">
      <dgm:prSet/>
      <dgm:spPr/>
      <dgm:t>
        <a:bodyPr/>
        <a:lstStyle/>
        <a:p>
          <a:endParaRPr lang="en-US"/>
        </a:p>
      </dgm:t>
    </dgm:pt>
    <dgm:pt modelId="{C0A0A481-E527-4FC2-86D3-82D1A1D702DA}" type="sibTrans" cxnId="{7535D789-CA5E-4E1E-B146-E93FFC007830}">
      <dgm:prSet/>
      <dgm:spPr/>
      <dgm:t>
        <a:bodyPr/>
        <a:lstStyle/>
        <a:p>
          <a:endParaRPr lang="en-US"/>
        </a:p>
      </dgm:t>
    </dgm:pt>
    <dgm:pt modelId="{8EFD1B42-BAA5-48B2-9806-0FB252F0D934}">
      <dgm:prSet/>
      <dgm:spPr/>
      <dgm:t>
        <a:bodyPr/>
        <a:lstStyle/>
        <a:p>
          <a:r>
            <a:rPr lang="en-US"/>
            <a:t>How should Debtor’s counsel proceed?</a:t>
          </a:r>
        </a:p>
      </dgm:t>
    </dgm:pt>
    <dgm:pt modelId="{769F5F43-7A97-458D-89CA-C184BF9BF90A}" type="parTrans" cxnId="{8AA7333F-80B6-4CBE-8E1F-184C16BAE47B}">
      <dgm:prSet/>
      <dgm:spPr/>
      <dgm:t>
        <a:bodyPr/>
        <a:lstStyle/>
        <a:p>
          <a:endParaRPr lang="en-US"/>
        </a:p>
      </dgm:t>
    </dgm:pt>
    <dgm:pt modelId="{CE7BDE5F-A84B-4E6B-BB0F-09600680703C}" type="sibTrans" cxnId="{8AA7333F-80B6-4CBE-8E1F-184C16BAE47B}">
      <dgm:prSet/>
      <dgm:spPr/>
      <dgm:t>
        <a:bodyPr/>
        <a:lstStyle/>
        <a:p>
          <a:endParaRPr lang="en-US"/>
        </a:p>
      </dgm:t>
    </dgm:pt>
    <dgm:pt modelId="{B9EC3DE4-CFAD-4A35-9927-53004201121D}" type="pres">
      <dgm:prSet presAssocID="{EFE227E5-D22C-4B14-88D5-ABE31D94A20E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78DA594-3E46-4BA0-A1E9-36A5D6ECE3F1}" type="pres">
      <dgm:prSet presAssocID="{C0353009-1D22-469D-A130-4DF8BBA43056}" presName="hierRoot1" presStyleCnt="0"/>
      <dgm:spPr/>
    </dgm:pt>
    <dgm:pt modelId="{02066170-F561-495F-906B-C43AD023F0D9}" type="pres">
      <dgm:prSet presAssocID="{C0353009-1D22-469D-A130-4DF8BBA43056}" presName="composite" presStyleCnt="0"/>
      <dgm:spPr/>
    </dgm:pt>
    <dgm:pt modelId="{9EE934DA-BB89-4F71-86D3-2D02E8D0CBBC}" type="pres">
      <dgm:prSet presAssocID="{C0353009-1D22-469D-A130-4DF8BBA43056}" presName="background" presStyleLbl="node0" presStyleIdx="0" presStyleCnt="2"/>
      <dgm:spPr/>
    </dgm:pt>
    <dgm:pt modelId="{9E94D484-C58F-4304-9531-230B5A82B636}" type="pres">
      <dgm:prSet presAssocID="{C0353009-1D22-469D-A130-4DF8BBA43056}" presName="text" presStyleLbl="fgAcc0" presStyleIdx="0" presStyleCnt="2">
        <dgm:presLayoutVars>
          <dgm:chPref val="3"/>
        </dgm:presLayoutVars>
      </dgm:prSet>
      <dgm:spPr/>
    </dgm:pt>
    <dgm:pt modelId="{E0027769-620C-4A50-B71F-784100400100}" type="pres">
      <dgm:prSet presAssocID="{C0353009-1D22-469D-A130-4DF8BBA43056}" presName="hierChild2" presStyleCnt="0"/>
      <dgm:spPr/>
    </dgm:pt>
    <dgm:pt modelId="{7C7A263E-F36B-4342-B72F-47A01102130D}" type="pres">
      <dgm:prSet presAssocID="{8EFD1B42-BAA5-48B2-9806-0FB252F0D934}" presName="hierRoot1" presStyleCnt="0"/>
      <dgm:spPr/>
    </dgm:pt>
    <dgm:pt modelId="{58F15011-88B9-416F-99BA-A8474EB1268F}" type="pres">
      <dgm:prSet presAssocID="{8EFD1B42-BAA5-48B2-9806-0FB252F0D934}" presName="composite" presStyleCnt="0"/>
      <dgm:spPr/>
    </dgm:pt>
    <dgm:pt modelId="{46A85ABB-2389-4632-AA36-20A5DED52963}" type="pres">
      <dgm:prSet presAssocID="{8EFD1B42-BAA5-48B2-9806-0FB252F0D934}" presName="background" presStyleLbl="node0" presStyleIdx="1" presStyleCnt="2"/>
      <dgm:spPr/>
    </dgm:pt>
    <dgm:pt modelId="{FB345403-5403-4091-A885-5617744AC50E}" type="pres">
      <dgm:prSet presAssocID="{8EFD1B42-BAA5-48B2-9806-0FB252F0D934}" presName="text" presStyleLbl="fgAcc0" presStyleIdx="1" presStyleCnt="2">
        <dgm:presLayoutVars>
          <dgm:chPref val="3"/>
        </dgm:presLayoutVars>
      </dgm:prSet>
      <dgm:spPr/>
    </dgm:pt>
    <dgm:pt modelId="{5FD15F9B-F40F-4CB2-AF75-2F347D18A8EC}" type="pres">
      <dgm:prSet presAssocID="{8EFD1B42-BAA5-48B2-9806-0FB252F0D934}" presName="hierChild2" presStyleCnt="0"/>
      <dgm:spPr/>
    </dgm:pt>
  </dgm:ptLst>
  <dgm:cxnLst>
    <dgm:cxn modelId="{8AA7333F-80B6-4CBE-8E1F-184C16BAE47B}" srcId="{EFE227E5-D22C-4B14-88D5-ABE31D94A20E}" destId="{8EFD1B42-BAA5-48B2-9806-0FB252F0D934}" srcOrd="1" destOrd="0" parTransId="{769F5F43-7A97-458D-89CA-C184BF9BF90A}" sibTransId="{CE7BDE5F-A84B-4E6B-BB0F-09600680703C}"/>
    <dgm:cxn modelId="{7535D789-CA5E-4E1E-B146-E93FFC007830}" srcId="{EFE227E5-D22C-4B14-88D5-ABE31D94A20E}" destId="{C0353009-1D22-469D-A130-4DF8BBA43056}" srcOrd="0" destOrd="0" parTransId="{845FF5D6-3CFA-4856-8F11-E0FE3C9C369D}" sibTransId="{C0A0A481-E527-4FC2-86D3-82D1A1D702DA}"/>
    <dgm:cxn modelId="{792B5CA4-F89A-4BD8-BA3E-CAC4FDC7FE47}" type="presOf" srcId="{EFE227E5-D22C-4B14-88D5-ABE31D94A20E}" destId="{B9EC3DE4-CFAD-4A35-9927-53004201121D}" srcOrd="0" destOrd="0" presId="urn:microsoft.com/office/officeart/2005/8/layout/hierarchy1"/>
    <dgm:cxn modelId="{2358F1C2-9413-48D6-9F19-9384CC08F7FE}" type="presOf" srcId="{C0353009-1D22-469D-A130-4DF8BBA43056}" destId="{9E94D484-C58F-4304-9531-230B5A82B636}" srcOrd="0" destOrd="0" presId="urn:microsoft.com/office/officeart/2005/8/layout/hierarchy1"/>
    <dgm:cxn modelId="{20B27CCF-C5EE-45CD-8DFF-798C630C8CE1}" type="presOf" srcId="{8EFD1B42-BAA5-48B2-9806-0FB252F0D934}" destId="{FB345403-5403-4091-A885-5617744AC50E}" srcOrd="0" destOrd="0" presId="urn:microsoft.com/office/officeart/2005/8/layout/hierarchy1"/>
    <dgm:cxn modelId="{78632319-2C26-44A7-A745-4AE822F361D6}" type="presParOf" srcId="{B9EC3DE4-CFAD-4A35-9927-53004201121D}" destId="{E78DA594-3E46-4BA0-A1E9-36A5D6ECE3F1}" srcOrd="0" destOrd="0" presId="urn:microsoft.com/office/officeart/2005/8/layout/hierarchy1"/>
    <dgm:cxn modelId="{FD3CF154-B143-417F-80CD-0FA592FED118}" type="presParOf" srcId="{E78DA594-3E46-4BA0-A1E9-36A5D6ECE3F1}" destId="{02066170-F561-495F-906B-C43AD023F0D9}" srcOrd="0" destOrd="0" presId="urn:microsoft.com/office/officeart/2005/8/layout/hierarchy1"/>
    <dgm:cxn modelId="{1D74048C-0E9B-41BC-BF1D-A98A523A6351}" type="presParOf" srcId="{02066170-F561-495F-906B-C43AD023F0D9}" destId="{9EE934DA-BB89-4F71-86D3-2D02E8D0CBBC}" srcOrd="0" destOrd="0" presId="urn:microsoft.com/office/officeart/2005/8/layout/hierarchy1"/>
    <dgm:cxn modelId="{40DCD453-2DCB-4E5E-BD41-29EEF503885B}" type="presParOf" srcId="{02066170-F561-495F-906B-C43AD023F0D9}" destId="{9E94D484-C58F-4304-9531-230B5A82B636}" srcOrd="1" destOrd="0" presId="urn:microsoft.com/office/officeart/2005/8/layout/hierarchy1"/>
    <dgm:cxn modelId="{852D1F72-32B4-4E0C-B416-0E084AA72B79}" type="presParOf" srcId="{E78DA594-3E46-4BA0-A1E9-36A5D6ECE3F1}" destId="{E0027769-620C-4A50-B71F-784100400100}" srcOrd="1" destOrd="0" presId="urn:microsoft.com/office/officeart/2005/8/layout/hierarchy1"/>
    <dgm:cxn modelId="{85BCCD2D-2FBE-432D-800C-5038588351B5}" type="presParOf" srcId="{B9EC3DE4-CFAD-4A35-9927-53004201121D}" destId="{7C7A263E-F36B-4342-B72F-47A01102130D}" srcOrd="1" destOrd="0" presId="urn:microsoft.com/office/officeart/2005/8/layout/hierarchy1"/>
    <dgm:cxn modelId="{47E95BA9-3ED0-46F9-82EF-24F59D290B67}" type="presParOf" srcId="{7C7A263E-F36B-4342-B72F-47A01102130D}" destId="{58F15011-88B9-416F-99BA-A8474EB1268F}" srcOrd="0" destOrd="0" presId="urn:microsoft.com/office/officeart/2005/8/layout/hierarchy1"/>
    <dgm:cxn modelId="{88F7D5B1-BE1D-4641-867A-0FF52AE9AD4E}" type="presParOf" srcId="{58F15011-88B9-416F-99BA-A8474EB1268F}" destId="{46A85ABB-2389-4632-AA36-20A5DED52963}" srcOrd="0" destOrd="0" presId="urn:microsoft.com/office/officeart/2005/8/layout/hierarchy1"/>
    <dgm:cxn modelId="{4E1D13D1-F09F-43A8-AADB-41C3977CC27D}" type="presParOf" srcId="{58F15011-88B9-416F-99BA-A8474EB1268F}" destId="{FB345403-5403-4091-A885-5617744AC50E}" srcOrd="1" destOrd="0" presId="urn:microsoft.com/office/officeart/2005/8/layout/hierarchy1"/>
    <dgm:cxn modelId="{101F9166-FA14-4D1F-BBAD-4AD76CD6FE7C}" type="presParOf" srcId="{7C7A263E-F36B-4342-B72F-47A01102130D}" destId="{5FD15F9B-F40F-4CB2-AF75-2F347D18A8EC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D4E66EC-39D6-4AF2-91F6-1AAC5DA06A9D}" type="doc">
      <dgm:prSet loTypeId="urn:microsoft.com/office/officeart/2018/2/layout/IconCircleList" loCatId="icon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715D0E7-F746-4982-9361-C5F757FD629B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What are the rights of the Lender, the debtor and the Trustee with regards to these funds?</a:t>
          </a:r>
        </a:p>
      </dgm:t>
    </dgm:pt>
    <dgm:pt modelId="{AE0C06E3-4C4B-47D1-94A1-959EA05AB9B8}" type="parTrans" cxnId="{AD23BE13-84CC-4DE1-BC50-31C432FC9EFA}">
      <dgm:prSet/>
      <dgm:spPr/>
      <dgm:t>
        <a:bodyPr/>
        <a:lstStyle/>
        <a:p>
          <a:endParaRPr lang="en-US"/>
        </a:p>
      </dgm:t>
    </dgm:pt>
    <dgm:pt modelId="{0E0BC627-4FA5-4650-90E3-4F39C7C22EAD}" type="sibTrans" cxnId="{AD23BE13-84CC-4DE1-BC50-31C432FC9EFA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215AD69F-CC74-4831-9302-37C06D366C3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en-US" sz="1800" dirty="0"/>
            <a:t>How should lender’s counsel proceed?</a:t>
          </a:r>
        </a:p>
      </dgm:t>
    </dgm:pt>
    <dgm:pt modelId="{8D4C11D7-D764-430E-B69D-B2913E951D04}" type="parTrans" cxnId="{DC8A0147-EDA7-40EC-B2C0-4E2E337B28FC}">
      <dgm:prSet/>
      <dgm:spPr/>
      <dgm:t>
        <a:bodyPr/>
        <a:lstStyle/>
        <a:p>
          <a:endParaRPr lang="en-US"/>
        </a:p>
      </dgm:t>
    </dgm:pt>
    <dgm:pt modelId="{E88FC495-E132-4F1A-8D53-4B71F173C0C8}" type="sibTrans" cxnId="{DC8A0147-EDA7-40EC-B2C0-4E2E337B28FC}">
      <dgm:prSet/>
      <dgm:spPr/>
      <dgm:t>
        <a:bodyPr/>
        <a:lstStyle/>
        <a:p>
          <a:endParaRPr lang="en-US"/>
        </a:p>
      </dgm:t>
    </dgm:pt>
    <dgm:pt modelId="{10E9D51F-35C7-4B2E-9440-822207039C16}" type="pres">
      <dgm:prSet presAssocID="{8D4E66EC-39D6-4AF2-91F6-1AAC5DA06A9D}" presName="root" presStyleCnt="0">
        <dgm:presLayoutVars>
          <dgm:dir/>
          <dgm:resizeHandles val="exact"/>
        </dgm:presLayoutVars>
      </dgm:prSet>
      <dgm:spPr/>
    </dgm:pt>
    <dgm:pt modelId="{D97F298A-78CA-48DF-85A6-776535D8017E}" type="pres">
      <dgm:prSet presAssocID="{8D4E66EC-39D6-4AF2-91F6-1AAC5DA06A9D}" presName="container" presStyleCnt="0">
        <dgm:presLayoutVars>
          <dgm:dir/>
          <dgm:resizeHandles val="exact"/>
        </dgm:presLayoutVars>
      </dgm:prSet>
      <dgm:spPr/>
    </dgm:pt>
    <dgm:pt modelId="{FFBB1FAC-3CF3-4795-AC0C-4E24DF9AC200}" type="pres">
      <dgm:prSet presAssocID="{B715D0E7-F746-4982-9361-C5F757FD629B}" presName="compNode" presStyleCnt="0"/>
      <dgm:spPr/>
    </dgm:pt>
    <dgm:pt modelId="{059C24DD-AC4F-43A9-B757-D72E1570B39D}" type="pres">
      <dgm:prSet presAssocID="{B715D0E7-F746-4982-9361-C5F757FD629B}" presName="iconBgRect" presStyleLbl="bgShp" presStyleIdx="0" presStyleCnt="2"/>
      <dgm:spPr/>
    </dgm:pt>
    <dgm:pt modelId="{71189BE1-AD97-4C4C-A70F-BA1C526572A8}" type="pres">
      <dgm:prSet presAssocID="{B715D0E7-F746-4982-9361-C5F757FD629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ank"/>
        </a:ext>
      </dgm:extLst>
    </dgm:pt>
    <dgm:pt modelId="{F8B9B26B-7499-40AE-A2B1-D1E6770BE888}" type="pres">
      <dgm:prSet presAssocID="{B715D0E7-F746-4982-9361-C5F757FD629B}" presName="spaceRect" presStyleCnt="0"/>
      <dgm:spPr/>
    </dgm:pt>
    <dgm:pt modelId="{746DF084-7110-4F5B-ABE0-5F15D9BABBA8}" type="pres">
      <dgm:prSet presAssocID="{B715D0E7-F746-4982-9361-C5F757FD629B}" presName="textRect" presStyleLbl="revTx" presStyleIdx="0" presStyleCnt="2">
        <dgm:presLayoutVars>
          <dgm:chMax val="1"/>
          <dgm:chPref val="1"/>
        </dgm:presLayoutVars>
      </dgm:prSet>
      <dgm:spPr/>
    </dgm:pt>
    <dgm:pt modelId="{ACD3CF45-E5EE-401C-8BAB-125895A3D89F}" type="pres">
      <dgm:prSet presAssocID="{0E0BC627-4FA5-4650-90E3-4F39C7C22EAD}" presName="sibTrans" presStyleLbl="sibTrans2D1" presStyleIdx="0" presStyleCnt="0"/>
      <dgm:spPr/>
    </dgm:pt>
    <dgm:pt modelId="{EAAE7ED3-BF49-480E-AE31-FAD9DE834F96}" type="pres">
      <dgm:prSet presAssocID="{215AD69F-CC74-4831-9302-37C06D366C3E}" presName="compNode" presStyleCnt="0"/>
      <dgm:spPr/>
    </dgm:pt>
    <dgm:pt modelId="{552F7CAF-650C-4836-B16E-E4BEF1F8B0DD}" type="pres">
      <dgm:prSet presAssocID="{215AD69F-CC74-4831-9302-37C06D366C3E}" presName="iconBgRect" presStyleLbl="bgShp" presStyleIdx="1" presStyleCnt="2"/>
      <dgm:spPr/>
    </dgm:pt>
    <dgm:pt modelId="{CFC98CBD-D64D-474F-B588-C0D670AEBDCE}" type="pres">
      <dgm:prSet presAssocID="{215AD69F-CC74-4831-9302-37C06D366C3E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64E60137-AC2B-450B-A0C5-758619B7114A}" type="pres">
      <dgm:prSet presAssocID="{215AD69F-CC74-4831-9302-37C06D366C3E}" presName="spaceRect" presStyleCnt="0"/>
      <dgm:spPr/>
    </dgm:pt>
    <dgm:pt modelId="{FB61B76E-C83C-4DA3-B5FD-9687DA4B3B85}" type="pres">
      <dgm:prSet presAssocID="{215AD69F-CC74-4831-9302-37C06D366C3E}" presName="textRect" presStyleLbl="revTx" presStyleIdx="1" presStyleCnt="2">
        <dgm:presLayoutVars>
          <dgm:chMax val="1"/>
          <dgm:chPref val="1"/>
        </dgm:presLayoutVars>
      </dgm:prSet>
      <dgm:spPr/>
    </dgm:pt>
  </dgm:ptLst>
  <dgm:cxnLst>
    <dgm:cxn modelId="{B204D20F-5BF8-4D34-B2C5-3E3B74CCEE43}" type="presOf" srcId="{0E0BC627-4FA5-4650-90E3-4F39C7C22EAD}" destId="{ACD3CF45-E5EE-401C-8BAB-125895A3D89F}" srcOrd="0" destOrd="0" presId="urn:microsoft.com/office/officeart/2018/2/layout/IconCircleList"/>
    <dgm:cxn modelId="{AD23BE13-84CC-4DE1-BC50-31C432FC9EFA}" srcId="{8D4E66EC-39D6-4AF2-91F6-1AAC5DA06A9D}" destId="{B715D0E7-F746-4982-9361-C5F757FD629B}" srcOrd="0" destOrd="0" parTransId="{AE0C06E3-4C4B-47D1-94A1-959EA05AB9B8}" sibTransId="{0E0BC627-4FA5-4650-90E3-4F39C7C22EAD}"/>
    <dgm:cxn modelId="{FE068D36-A9CD-4703-A08E-44D918A175CE}" type="presOf" srcId="{B715D0E7-F746-4982-9361-C5F757FD629B}" destId="{746DF084-7110-4F5B-ABE0-5F15D9BABBA8}" srcOrd="0" destOrd="0" presId="urn:microsoft.com/office/officeart/2018/2/layout/IconCircleList"/>
    <dgm:cxn modelId="{DC8A0147-EDA7-40EC-B2C0-4E2E337B28FC}" srcId="{8D4E66EC-39D6-4AF2-91F6-1AAC5DA06A9D}" destId="{215AD69F-CC74-4831-9302-37C06D366C3E}" srcOrd="1" destOrd="0" parTransId="{8D4C11D7-D764-430E-B69D-B2913E951D04}" sibTransId="{E88FC495-E132-4F1A-8D53-4B71F173C0C8}"/>
    <dgm:cxn modelId="{DC89128F-8E0C-4B8E-8952-7F72EF7EBC48}" type="presOf" srcId="{215AD69F-CC74-4831-9302-37C06D366C3E}" destId="{FB61B76E-C83C-4DA3-B5FD-9687DA4B3B85}" srcOrd="0" destOrd="0" presId="urn:microsoft.com/office/officeart/2018/2/layout/IconCircleList"/>
    <dgm:cxn modelId="{06E5E0E6-7C4D-4A73-B521-8B7A46808F65}" type="presOf" srcId="{8D4E66EC-39D6-4AF2-91F6-1AAC5DA06A9D}" destId="{10E9D51F-35C7-4B2E-9440-822207039C16}" srcOrd="0" destOrd="0" presId="urn:microsoft.com/office/officeart/2018/2/layout/IconCircleList"/>
    <dgm:cxn modelId="{B535FD2F-9697-444D-81CC-8B6350262648}" type="presParOf" srcId="{10E9D51F-35C7-4B2E-9440-822207039C16}" destId="{D97F298A-78CA-48DF-85A6-776535D8017E}" srcOrd="0" destOrd="0" presId="urn:microsoft.com/office/officeart/2018/2/layout/IconCircleList"/>
    <dgm:cxn modelId="{BBE4B0C1-EDF6-4778-A85A-BF5B49801E60}" type="presParOf" srcId="{D97F298A-78CA-48DF-85A6-776535D8017E}" destId="{FFBB1FAC-3CF3-4795-AC0C-4E24DF9AC200}" srcOrd="0" destOrd="0" presId="urn:microsoft.com/office/officeart/2018/2/layout/IconCircleList"/>
    <dgm:cxn modelId="{7B8F5ECF-E999-4E8B-A8E6-DDC332CF4781}" type="presParOf" srcId="{FFBB1FAC-3CF3-4795-AC0C-4E24DF9AC200}" destId="{059C24DD-AC4F-43A9-B757-D72E1570B39D}" srcOrd="0" destOrd="0" presId="urn:microsoft.com/office/officeart/2018/2/layout/IconCircleList"/>
    <dgm:cxn modelId="{1F4A0C67-FD05-45D1-9633-FDFED84B22B9}" type="presParOf" srcId="{FFBB1FAC-3CF3-4795-AC0C-4E24DF9AC200}" destId="{71189BE1-AD97-4C4C-A70F-BA1C526572A8}" srcOrd="1" destOrd="0" presId="urn:microsoft.com/office/officeart/2018/2/layout/IconCircleList"/>
    <dgm:cxn modelId="{038E761F-036C-4A90-8AA8-51300D82B881}" type="presParOf" srcId="{FFBB1FAC-3CF3-4795-AC0C-4E24DF9AC200}" destId="{F8B9B26B-7499-40AE-A2B1-D1E6770BE888}" srcOrd="2" destOrd="0" presId="urn:microsoft.com/office/officeart/2018/2/layout/IconCircleList"/>
    <dgm:cxn modelId="{B5E17415-666F-40A5-800E-E748C0EAF61E}" type="presParOf" srcId="{FFBB1FAC-3CF3-4795-AC0C-4E24DF9AC200}" destId="{746DF084-7110-4F5B-ABE0-5F15D9BABBA8}" srcOrd="3" destOrd="0" presId="urn:microsoft.com/office/officeart/2018/2/layout/IconCircleList"/>
    <dgm:cxn modelId="{6BF2D6A7-3A2E-43CB-89AF-5E8E5328B85D}" type="presParOf" srcId="{D97F298A-78CA-48DF-85A6-776535D8017E}" destId="{ACD3CF45-E5EE-401C-8BAB-125895A3D89F}" srcOrd="1" destOrd="0" presId="urn:microsoft.com/office/officeart/2018/2/layout/IconCircleList"/>
    <dgm:cxn modelId="{B6A80C65-2E6D-42A0-B010-57B909BF2FEA}" type="presParOf" srcId="{D97F298A-78CA-48DF-85A6-776535D8017E}" destId="{EAAE7ED3-BF49-480E-AE31-FAD9DE834F96}" srcOrd="2" destOrd="0" presId="urn:microsoft.com/office/officeart/2018/2/layout/IconCircleList"/>
    <dgm:cxn modelId="{5DE8C80F-FA84-494E-ABE7-6658B703927E}" type="presParOf" srcId="{EAAE7ED3-BF49-480E-AE31-FAD9DE834F96}" destId="{552F7CAF-650C-4836-B16E-E4BEF1F8B0DD}" srcOrd="0" destOrd="0" presId="urn:microsoft.com/office/officeart/2018/2/layout/IconCircleList"/>
    <dgm:cxn modelId="{88AA4BEE-1BBB-4046-B321-1653437BD675}" type="presParOf" srcId="{EAAE7ED3-BF49-480E-AE31-FAD9DE834F96}" destId="{CFC98CBD-D64D-474F-B588-C0D670AEBDCE}" srcOrd="1" destOrd="0" presId="urn:microsoft.com/office/officeart/2018/2/layout/IconCircleList"/>
    <dgm:cxn modelId="{29B5DF77-271F-4D51-9DCE-65E3FBEF5575}" type="presParOf" srcId="{EAAE7ED3-BF49-480E-AE31-FAD9DE834F96}" destId="{64E60137-AC2B-450B-A0C5-758619B7114A}" srcOrd="2" destOrd="0" presId="urn:microsoft.com/office/officeart/2018/2/layout/IconCircleList"/>
    <dgm:cxn modelId="{DA4FAF0B-D49B-4EBA-BAE4-03CD82F4140A}" type="presParOf" srcId="{EAAE7ED3-BF49-480E-AE31-FAD9DE834F96}" destId="{FB61B76E-C83C-4DA3-B5FD-9687DA4B3B85}" srcOrd="3" destOrd="0" presId="urn:microsoft.com/office/officeart/2018/2/layout/IconCircl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C38C545-581E-44A9-8C01-C346B8A75DEC}">
      <dsp:nvSpPr>
        <dsp:cNvPr id="0" name=""/>
        <dsp:cNvSpPr/>
      </dsp:nvSpPr>
      <dsp:spPr>
        <a:xfrm>
          <a:off x="2132905" y="18481"/>
          <a:ext cx="2196000" cy="2196000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603806-F837-4983-AC1E-2F1A3A688C49}">
      <dsp:nvSpPr>
        <dsp:cNvPr id="0" name=""/>
        <dsp:cNvSpPr/>
      </dsp:nvSpPr>
      <dsp:spPr>
        <a:xfrm>
          <a:off x="2600905" y="486481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A75B713-BC93-4E1C-9AFC-85F5E973E0E0}">
      <dsp:nvSpPr>
        <dsp:cNvPr id="0" name=""/>
        <dsp:cNvSpPr/>
      </dsp:nvSpPr>
      <dsp:spPr>
        <a:xfrm>
          <a:off x="1430905" y="28984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How do you respond?</a:t>
          </a:r>
        </a:p>
      </dsp:txBody>
      <dsp:txXfrm>
        <a:off x="1430905" y="2898481"/>
        <a:ext cx="3600000" cy="720000"/>
      </dsp:txXfrm>
    </dsp:sp>
    <dsp:sp modelId="{C51D9EC2-A498-4F12-9CF8-A11BF0AF1B60}">
      <dsp:nvSpPr>
        <dsp:cNvPr id="0" name=""/>
        <dsp:cNvSpPr/>
      </dsp:nvSpPr>
      <dsp:spPr>
        <a:xfrm>
          <a:off x="6362905" y="18481"/>
          <a:ext cx="2196000" cy="2196000"/>
        </a:xfrm>
        <a:prstGeom prst="ellipse">
          <a:avLst/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23A5CF-CF83-4F23-91DA-AB0A529005AA}">
      <dsp:nvSpPr>
        <dsp:cNvPr id="0" name=""/>
        <dsp:cNvSpPr/>
      </dsp:nvSpPr>
      <dsp:spPr>
        <a:xfrm>
          <a:off x="6830906" y="486481"/>
          <a:ext cx="1260000" cy="1260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23DD9D-3652-4E98-957D-3BFF335D095E}">
      <dsp:nvSpPr>
        <dsp:cNvPr id="0" name=""/>
        <dsp:cNvSpPr/>
      </dsp:nvSpPr>
      <dsp:spPr>
        <a:xfrm>
          <a:off x="5660905" y="2898481"/>
          <a:ext cx="36000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0668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2400" kern="1200"/>
            <a:t>What questions do you need to ask?</a:t>
          </a:r>
        </a:p>
      </dsp:txBody>
      <dsp:txXfrm>
        <a:off x="5660905" y="2898481"/>
        <a:ext cx="3600000" cy="7200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1E2E1B-29A7-470B-A6D2-5BC16D79FD03}">
      <dsp:nvSpPr>
        <dsp:cNvPr id="0" name=""/>
        <dsp:cNvSpPr/>
      </dsp:nvSpPr>
      <dsp:spPr>
        <a:xfrm>
          <a:off x="1835905" y="464631"/>
          <a:ext cx="1944000" cy="1944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099E74-549F-47AA-A5AA-AF786D0C0411}">
      <dsp:nvSpPr>
        <dsp:cNvPr id="0" name=""/>
        <dsp:cNvSpPr/>
      </dsp:nvSpPr>
      <dsp:spPr>
        <a:xfrm>
          <a:off x="647905" y="2910642"/>
          <a:ext cx="432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890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In general, what are vehicle lenders looking for when the vehicle is damaged in an accident?</a:t>
          </a:r>
        </a:p>
      </dsp:txBody>
      <dsp:txXfrm>
        <a:off x="647905" y="2910642"/>
        <a:ext cx="4320000" cy="900000"/>
      </dsp:txXfrm>
    </dsp:sp>
    <dsp:sp modelId="{9A1303C7-1ADA-4FEE-BB42-91A9382D462B}">
      <dsp:nvSpPr>
        <dsp:cNvPr id="0" name=""/>
        <dsp:cNvSpPr/>
      </dsp:nvSpPr>
      <dsp:spPr>
        <a:xfrm>
          <a:off x="6911906" y="464631"/>
          <a:ext cx="1944000" cy="194400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701EB8-20E1-4F98-97D5-23917F2031C5}">
      <dsp:nvSpPr>
        <dsp:cNvPr id="0" name=""/>
        <dsp:cNvSpPr/>
      </dsp:nvSpPr>
      <dsp:spPr>
        <a:xfrm>
          <a:off x="5723905" y="2910642"/>
          <a:ext cx="4320000" cy="90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12001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700" kern="1200"/>
            <a:t>What actions should counsel for the vehicle lender take?</a:t>
          </a:r>
        </a:p>
      </dsp:txBody>
      <dsp:txXfrm>
        <a:off x="5723905" y="2910642"/>
        <a:ext cx="4320000" cy="90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EA3F05-A273-4643-8C84-7DB790DEAF6F}">
      <dsp:nvSpPr>
        <dsp:cNvPr id="0" name=""/>
        <dsp:cNvSpPr/>
      </dsp:nvSpPr>
      <dsp:spPr>
        <a:xfrm>
          <a:off x="2076" y="600594"/>
          <a:ext cx="4427394" cy="2656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 dirty="0"/>
            <a:t>What if the vehicle is not a total loss?</a:t>
          </a:r>
        </a:p>
      </dsp:txBody>
      <dsp:txXfrm>
        <a:off x="79880" y="678398"/>
        <a:ext cx="4271786" cy="2500828"/>
      </dsp:txXfrm>
    </dsp:sp>
    <dsp:sp modelId="{0950057F-8E21-4E32-AD61-D9978CC4C690}">
      <dsp:nvSpPr>
        <dsp:cNvPr id="0" name=""/>
        <dsp:cNvSpPr/>
      </dsp:nvSpPr>
      <dsp:spPr>
        <a:xfrm>
          <a:off x="4819081" y="1379816"/>
          <a:ext cx="938607" cy="1097993"/>
        </a:xfrm>
        <a:prstGeom prst="rightArrow">
          <a:avLst>
            <a:gd name="adj1" fmla="val 60000"/>
            <a:gd name="adj2" fmla="val 50000"/>
          </a:avLst>
        </a:prstGeom>
        <a:solidFill>
          <a:schemeClr val="dk2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4200" kern="1200"/>
        </a:p>
      </dsp:txBody>
      <dsp:txXfrm>
        <a:off x="4819081" y="1599415"/>
        <a:ext cx="657025" cy="658795"/>
      </dsp:txXfrm>
    </dsp:sp>
    <dsp:sp modelId="{A2172635-6CFF-4BE0-9CA3-B0E2500FF44C}">
      <dsp:nvSpPr>
        <dsp:cNvPr id="0" name=""/>
        <dsp:cNvSpPr/>
      </dsp:nvSpPr>
      <dsp:spPr>
        <a:xfrm>
          <a:off x="6200428" y="600594"/>
          <a:ext cx="4427394" cy="2656436"/>
        </a:xfrm>
        <a:prstGeom prst="roundRect">
          <a:avLst>
            <a:gd name="adj" fmla="val 1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8120" tIns="198120" rIns="198120" bIns="198120" numCol="1" spcCol="1270" anchor="ctr" anchorCtr="0">
          <a:noAutofit/>
        </a:bodyPr>
        <a:lstStyle/>
        <a:p>
          <a:pPr marL="0" lvl="0" indent="0" algn="ctr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200" kern="1200"/>
            <a:t>How does that change the dynamic?</a:t>
          </a:r>
        </a:p>
      </dsp:txBody>
      <dsp:txXfrm>
        <a:off x="6278232" y="678398"/>
        <a:ext cx="4271786" cy="25008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14D712-2686-411A-8214-988499522E09}">
      <dsp:nvSpPr>
        <dsp:cNvPr id="0" name=""/>
        <dsp:cNvSpPr/>
      </dsp:nvSpPr>
      <dsp:spPr>
        <a:xfrm>
          <a:off x="4247905" y="390388"/>
          <a:ext cx="2196000" cy="2196000"/>
        </a:xfrm>
        <a:prstGeom prst="round2DiagRect">
          <a:avLst>
            <a:gd name="adj1" fmla="val 29727"/>
            <a:gd name="adj2" fmla="val 0"/>
          </a:avLst>
        </a:prstGeom>
        <a:solidFill>
          <a:schemeClr val="dk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888B94B-837D-4E19-9BC8-39539ABF5F92}">
      <dsp:nvSpPr>
        <dsp:cNvPr id="0" name=""/>
        <dsp:cNvSpPr/>
      </dsp:nvSpPr>
      <dsp:spPr>
        <a:xfrm>
          <a:off x="4715905" y="858389"/>
          <a:ext cx="1260000" cy="126000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7FA315-F2FC-4A62-90D2-76AC26130686}">
      <dsp:nvSpPr>
        <dsp:cNvPr id="0" name=""/>
        <dsp:cNvSpPr/>
      </dsp:nvSpPr>
      <dsp:spPr>
        <a:xfrm>
          <a:off x="3545905" y="3270389"/>
          <a:ext cx="3600000" cy="13275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800" kern="1200" dirty="0"/>
            <a:t>What if the available insurance proceeds are not enough to pay the vehicle lender’s allowed secured claim?</a:t>
          </a:r>
        </a:p>
      </dsp:txBody>
      <dsp:txXfrm>
        <a:off x="3545905" y="3270389"/>
        <a:ext cx="3600000" cy="13275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E934DA-BB89-4F71-86D3-2D02E8D0CBBC}">
      <dsp:nvSpPr>
        <dsp:cNvPr id="0" name=""/>
        <dsp:cNvSpPr/>
      </dsp:nvSpPr>
      <dsp:spPr>
        <a:xfrm>
          <a:off x="1305" y="121856"/>
          <a:ext cx="4580852" cy="29088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E94D484-C58F-4304-9531-230B5A82B636}">
      <dsp:nvSpPr>
        <dsp:cNvPr id="0" name=""/>
        <dsp:cNvSpPr/>
      </dsp:nvSpPr>
      <dsp:spPr>
        <a:xfrm>
          <a:off x="510288" y="605390"/>
          <a:ext cx="4580852" cy="29088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 dirty="0"/>
            <a:t>What are the rights of the Debtor, the Lender and the Trustee in regards to these funds?</a:t>
          </a:r>
        </a:p>
      </dsp:txBody>
      <dsp:txXfrm>
        <a:off x="595485" y="690587"/>
        <a:ext cx="4410458" cy="2738447"/>
      </dsp:txXfrm>
    </dsp:sp>
    <dsp:sp modelId="{46A85ABB-2389-4632-AA36-20A5DED52963}">
      <dsp:nvSpPr>
        <dsp:cNvPr id="0" name=""/>
        <dsp:cNvSpPr/>
      </dsp:nvSpPr>
      <dsp:spPr>
        <a:xfrm>
          <a:off x="5600124" y="121856"/>
          <a:ext cx="4580852" cy="2908841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345403-5403-4091-A885-5617744AC50E}">
      <dsp:nvSpPr>
        <dsp:cNvPr id="0" name=""/>
        <dsp:cNvSpPr/>
      </dsp:nvSpPr>
      <dsp:spPr>
        <a:xfrm>
          <a:off x="6109107" y="605390"/>
          <a:ext cx="4580852" cy="2908841"/>
        </a:xfrm>
        <a:prstGeom prst="roundRect">
          <a:avLst>
            <a:gd name="adj" fmla="val 10000"/>
          </a:avLst>
        </a:prstGeom>
        <a:solidFill>
          <a:schemeClr val="lt2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700" kern="1200"/>
            <a:t>How should Debtor’s counsel proceed?</a:t>
          </a:r>
        </a:p>
      </dsp:txBody>
      <dsp:txXfrm>
        <a:off x="6194304" y="690587"/>
        <a:ext cx="4410458" cy="2738447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9C24DD-AC4F-43A9-B757-D72E1570B39D}">
      <dsp:nvSpPr>
        <dsp:cNvPr id="0" name=""/>
        <dsp:cNvSpPr/>
      </dsp:nvSpPr>
      <dsp:spPr>
        <a:xfrm>
          <a:off x="242116" y="1142401"/>
          <a:ext cx="1351285" cy="135128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1189BE1-AD97-4C4C-A70F-BA1C526572A8}">
      <dsp:nvSpPr>
        <dsp:cNvPr id="0" name=""/>
        <dsp:cNvSpPr/>
      </dsp:nvSpPr>
      <dsp:spPr>
        <a:xfrm>
          <a:off x="525886" y="1426171"/>
          <a:ext cx="783745" cy="78374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6DF084-7110-4F5B-ABE0-5F15D9BABBA8}">
      <dsp:nvSpPr>
        <dsp:cNvPr id="0" name=""/>
        <dsp:cNvSpPr/>
      </dsp:nvSpPr>
      <dsp:spPr>
        <a:xfrm>
          <a:off x="1882962" y="1142401"/>
          <a:ext cx="3185173" cy="135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What are the rights of the Lender, the debtor and the Trustee with regards to these funds?</a:t>
          </a:r>
        </a:p>
      </dsp:txBody>
      <dsp:txXfrm>
        <a:off x="1882962" y="1142401"/>
        <a:ext cx="3185173" cy="1351285"/>
      </dsp:txXfrm>
    </dsp:sp>
    <dsp:sp modelId="{552F7CAF-650C-4836-B16E-E4BEF1F8B0DD}">
      <dsp:nvSpPr>
        <dsp:cNvPr id="0" name=""/>
        <dsp:cNvSpPr/>
      </dsp:nvSpPr>
      <dsp:spPr>
        <a:xfrm>
          <a:off x="5623128" y="1142401"/>
          <a:ext cx="1351285" cy="1351285"/>
        </a:xfrm>
        <a:prstGeom prst="ellipse">
          <a:avLst/>
        </a:prstGeom>
        <a:solidFill>
          <a:schemeClr val="dk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C98CBD-D64D-474F-B588-C0D670AEBDCE}">
      <dsp:nvSpPr>
        <dsp:cNvPr id="0" name=""/>
        <dsp:cNvSpPr/>
      </dsp:nvSpPr>
      <dsp:spPr>
        <a:xfrm>
          <a:off x="5906898" y="1426171"/>
          <a:ext cx="783745" cy="78374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B61B76E-C83C-4DA3-B5FD-9687DA4B3B85}">
      <dsp:nvSpPr>
        <dsp:cNvPr id="0" name=""/>
        <dsp:cNvSpPr/>
      </dsp:nvSpPr>
      <dsp:spPr>
        <a:xfrm>
          <a:off x="7263975" y="1142401"/>
          <a:ext cx="3185173" cy="13512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How should lender’s counsel proceed?</a:t>
          </a:r>
        </a:p>
      </dsp:txBody>
      <dsp:txXfrm>
        <a:off x="7263975" y="1142401"/>
        <a:ext cx="3185173" cy="135128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5/layout/IconLeafLabelList">
  <dgm:title val="Icon Leaf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round2DiagRect" r:blip="">
            <dgm:adjLst/>
            <dgm:extLst>
              <a:ext uri="{B698B0E9-8C71-41B9-8309-B3DCBF30829C}">
                <dgm1612:spPr xmlns:dgm1612="http://schemas.microsoft.com/office/drawing/2016/12/diagram">
                  <a:prstGeom prst="round2DiagRect">
                    <a:avLst>
                      <a:gd name="adj1" fmla="val 29727"/>
                      <a:gd name="adj2" fmla="val 0"/>
                    </a:avLst>
                  </a:prstGeom>
                </dgm1612:spPr>
              </a:ext>
            </dgm:ext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18/2/layout/IconCircleList">
  <dgm:title val="Icon Circle List"/>
  <dgm:desc val="Use to show non-sequential or grouped chunks of information accompanied by related visuals. Circular shapes can hold an icon or small picture and corresponding text box shows Level 1 text. Works best for icons or small pictures with medium-length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alg type="sp"/>
    <dgm:shape xmlns:r="http://schemas.openxmlformats.org/officeDocument/2006/relationships" r:blip="">
      <dgm:adjLst/>
    </dgm:shape>
    <dgm:presOf/>
    <dgm:choose name="Name0">
      <dgm:if name="Name1" axis="ch" ptType="node" func="cnt" op="lte" val="3">
        <dgm:constrLst>
          <dgm:constr type="w" for="ch" forName="container" refType="w"/>
          <dgm:constr type="h" for="ch" forName="container" refType="h" fact="0.4"/>
        </dgm:constrLst>
      </dgm:if>
      <dgm:else name="Name2">
        <dgm:constrLst>
          <dgm:constr type="w" for="ch" forName="container" refType="w"/>
          <dgm:constr type="h" for="ch" forName="container" refType="h"/>
        </dgm:constrLst>
      </dgm:else>
    </dgm:choose>
    <dgm:ruleLst>
      <dgm:rule type="h" for="ch" forName="container" val="INF" fact="NaN" max="NaN"/>
    </dgm:ruleLst>
    <dgm:layoutNode name="container">
      <dgm:varLst>
        <dgm:dir/>
        <dgm:resizeHandles val="exact"/>
      </dgm:varLst>
      <dgm:choose name="Name3">
        <dgm:if name="Name4" axis="self" func="var" arg="dir" op="equ" val="norm">
          <dgm:alg type="snake">
            <dgm:param type="grDir" val="tL"/>
            <dgm:param type="flowDir" val="row"/>
            <dgm:param type="contDir" val="sameDir"/>
          </dgm:alg>
        </dgm:if>
        <dgm:else name="Name5">
          <dgm:alg type="snake">
            <dgm:param type="grDir" val="tR"/>
            <dgm:param type="flowDir" val="row"/>
            <dgm:param type="contDir" val="sameDi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w" fact="0.28"/>
        <dgm:constr type="w" for="ch" forName="sibTrans" refType="w" refFor="ch" refForName="compNode" fact="0.115"/>
        <dgm:constr type="sp" refType="h" op="equ" fact="0.17"/>
        <dgm:constr type="primFontSz" for="des" ptType="node" op="equ" val="24"/>
        <dgm:constr type="h" for="des" forName="compNode" op="equ"/>
        <dgm:constr type="h" for="des" forName="iconBgRect" op="equ"/>
      </dgm:constrLst>
      <dgm:ruleLst>
        <dgm:rule type="w" for="ch" forName="compNode" val="60" fact="NaN" max="NaN"/>
      </dgm:ruleLst>
      <dgm:forEach name="Name6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 axis="self"/>
          <dgm:constrLst>
            <dgm:constr type="w" for="ch" forName="iconBgRect" refType="w" fact="0.28"/>
            <dgm:constr type="h" for="ch" forName="iconBgRect" refType="w" refFor="ch" refForName="iconBgRect"/>
            <dgm:constr type="t" for="ch" forName="iconBgRect"/>
            <dgm:constr type="l" for="ch" forName="iconBgRect"/>
            <dgm:constr type="w" for="ch" forName="iconRect" refType="w" refFor="ch" refForName="iconBgRect" fact="0.58"/>
            <dgm:constr type="h" for="ch" forName="iconRect" refType="w" refFor="ch" refForName="iconRect"/>
            <dgm:constr type="ctrX" for="ch" forName="iconRect" refType="ctrX" refFor="ch" refForName="iconBgRect"/>
            <dgm:constr type="ctrY" for="ch" forName="iconRect" refType="ctrY" refFor="ch" refForName="iconBgRect"/>
            <dgm:constr type="w" for="ch" forName="spaceRect" refType="w" fact="0.06"/>
            <dgm:constr type="h" for="ch" forName="spaceRect" refType="h" refFor="ch" refForName="iconBgRect"/>
            <dgm:constr type="t" for="ch" forName="spaceRect" refType="t" refFor="ch" refForName="iconBgRect"/>
            <dgm:constr type="l" for="ch" forName="spaceRect" refType="r" refFor="ch" refForName="iconBgRect"/>
            <dgm:constr type="h" for="ch" forName="textRect" refType="h" refFor="ch" refForName="iconBgRect"/>
            <dgm:constr type="t" for="ch" forName="textRect" refType="t" refFor="ch" refForName="iconBgRect"/>
            <dgm:constr type="l" for="ch" forName="textRect" refType="r" refFor="ch" refForName="spaceRect"/>
          </dgm:constrLst>
          <dgm:ruleLst/>
          <dgm:layoutNode name="iconBgRect" styleLbl="bgShp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  <dgm:ruleLst/>
          </dgm:layoutNode>
          <dgm:layoutNode name="iconRect" styleLbl="node1">
            <dgm:alg type="sp"/>
            <dgm:shape xmlns:r="http://schemas.openxmlformats.org/officeDocument/2006/relationships" type="rect" r:blip="" blipPhldr="1">
              <dgm:adjLst/>
            </dgm:shape>
            <dgm:presOf/>
            <dgm:constrLst/>
            <dgm:ruleLst/>
          </dgm:layoutNode>
          <dgm:layoutNode name="spaceRect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textRect" styleLbl="revTx">
            <dgm:varLst>
              <dgm:chMax val="1"/>
              <dgm:chPref val="1"/>
            </dgm:varLst>
            <dgm:choose name="Name7">
              <dgm:if name="Name8" func="var" arg="dir" op="equ" val="norm">
                <dgm:alg type="tx">
                  <dgm:param type="txAnchorVert" val="mid"/>
                  <dgm:param type="parTxLTRAlign" val="l"/>
                  <dgm:param type="shpTxLTRAlignCh" val="l"/>
                  <dgm:param type="parTxRTLAlign" val="l"/>
                  <dgm:param type="shpTxRTLAlignCh" val="l"/>
                </dgm:alg>
              </dgm:if>
              <dgm:else name="Name9">
                <dgm:alg type="tx">
                  <dgm:param type="txAnchorVert" val="mid"/>
                  <dgm:param type="parTxLTRAlign" val="r"/>
                  <dgm:param type="shpTxLTRAlignCh" val="r"/>
                  <dgm:param type="parTxRTLAlign" val="r"/>
                  <dgm:param type="shpTxRTLAlignCh" val="r"/>
                </dgm:alg>
              </dgm:else>
            </dgm:choose>
            <dgm:shape xmlns:r="http://schemas.openxmlformats.org/officeDocument/2006/relationships" type="rect" r:blip="">
              <dgm:adjLst/>
            </dgm:shape>
            <dgm:presOf axis="self" ptType="node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11" fact="NaN" max="NaN"/>
            </dgm:ruleLst>
          </dgm:layoutNode>
        </dgm:layoutNode>
        <dgm:forEach name="Name10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8DE6C8-AB1D-4204-BC9C-3366B0BF0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8426" y="889820"/>
            <a:ext cx="9989574" cy="3598606"/>
          </a:xfrm>
        </p:spPr>
        <p:txBody>
          <a:bodyPr anchor="t">
            <a:normAutofit/>
          </a:bodyPr>
          <a:lstStyle>
            <a:lvl1pPr algn="l"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B9009-EE50-4EE5-B6EB-CD6EC83D3F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8426" y="4488426"/>
            <a:ext cx="6991776" cy="1302774"/>
          </a:xfrm>
        </p:spPr>
        <p:txBody>
          <a:bodyPr anchor="b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C8667E-058A-436F-B8EA-5B3A99D43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680305-1AD7-482D-BFFD-6CDB83AB3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5762A1-52E9-402D-B65E-DF193E44C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784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6359C1-C098-4BF4-A55D-782F4E606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343C7E-1E8B-4D38-9B81-1AA2A897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70B00-53AE-4D3F-91BE-A8D789ED98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47FC7-8124-4F70-A849-B6BCC5189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7CEBE4-50DC-47DB-B699-CCC024336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082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418279-D3B8-4C6A-AB74-9DE3777712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242322" y="997974"/>
            <a:ext cx="2349043" cy="4984956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8F733C-9309-4197-BACA-207CDC8935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997973"/>
            <a:ext cx="8404122" cy="4984956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ACD4D0-5BE6-412D-B08B-5DFFD593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21651-B786-4A39-A10F-F5231D0A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504D2D-9379-40DE-9F45-3004BE54F1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029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987CA6-BFD9-4CB1-8892-F6B062E824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DA8C3-9C0C-4E52-9A62-E4DB159E6B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C3EC35-E02F-41FF-9232-F90692A902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13D38-5DF1-443B-8A12-71E834FDC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E644A-4A37-4757-9809-5B035E287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730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6578B-CD85-4BF1-A729-E8E8079B59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5383" y="1709738"/>
            <a:ext cx="10632067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448C1-C13F-4826-8347-EEB00A664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3" y="4589463"/>
            <a:ext cx="10632067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06546A-957F-4C4D-9744-1177AD258E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DB149C-CC63-4E3A-A83D-EF637EB51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B94775-7982-41EC-B584-D51224D38F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32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E4BD8-507D-48E4-A624-F16A741C3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12793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0A07E4-3A39-457C-A059-7DFB6039D9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15383" y="2128684"/>
            <a:ext cx="5304417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141E17-47CE-4A78-B0FA-0E9786DA67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128684"/>
            <a:ext cx="5219700" cy="384441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F02C13-D3ED-4044-9716-F29D79A18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F334AD-FB29-4355-B5CF-85E61B4F3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A5AA154-790C-4774-9C21-8C543E733F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509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7DD35-7673-4F88-86B0-634883B5E3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87" y="929148"/>
            <a:ext cx="10640005" cy="76154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C820D7-3E0B-47C6-A583-C4C839C5AF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5384" y="1681163"/>
            <a:ext cx="5282192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839A7B-97D5-400F-B802-A0FF28FE9F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5384" y="2505075"/>
            <a:ext cx="5282192" cy="342377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E0ECA2-DBF1-4681-9DFA-93AFD1B371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657225"/>
          </a:xfrm>
        </p:spPr>
        <p:txBody>
          <a:bodyPr anchor="b">
            <a:normAutofit/>
          </a:bodyPr>
          <a:lstStyle>
            <a:lvl1pPr marL="0" indent="0">
              <a:buNone/>
              <a:defRPr sz="16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90EBBBB-517F-4ED7-9E51-CF0F7590B4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2377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511B5C7-1E37-478F-B4B0-C7202FFE41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53F7EF-507C-4CB3-86C5-8B34FFFC1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8E3DEA6-E4EB-4C2A-8B4F-55EC965B62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37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032964-A933-4B98-A141-A4B316DAF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D684C9D-23DA-42B0-9DD3-7592F72E8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BF8F05-876F-49D8-AE30-5BB2A91ECD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3D20DA-9260-4577-BB51-789570A243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442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2C1F24-E0A1-45A7-8EF5-92CD97993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021C19-210E-46B0-9036-5D8AECC926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A880FEF-487E-44DF-8615-DF221041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05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A568EE-74C8-43A6-90BC-2DDD965CF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8426" y="781665"/>
            <a:ext cx="4093599" cy="122345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1C35AC-CAE3-48CF-A3E4-A075C9FDD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9D03EA-5FAD-4609-A2B8-624E426847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8258" y="2315497"/>
            <a:ext cx="4093599" cy="35534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8D2EA-2191-4216-B64D-067BDFE123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8042128-DAB4-481C-BEE6-3523E8E88B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50E382-C500-4A4C-A7C6-43860383AB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0670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FE98B-EACF-4251-A8AF-0D9EDD17C6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342" y="1066800"/>
            <a:ext cx="4103431" cy="1317523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05F473-761A-4002-AF70-9FF878D013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066800"/>
            <a:ext cx="6172200" cy="4794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A0C2E6A-F834-4540-BB00-E13CB45DC3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3342" y="2552700"/>
            <a:ext cx="4103431" cy="33162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38EAB-AD63-415C-B263-BA1D8FBE3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E8B1C-86EF-43CF-8304-249481088644}" type="datetimeFigureOut">
              <a:rPr lang="en-US" smtClean="0"/>
              <a:t>10/19/2023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2E5541-B6DE-45E8-BCFE-0DFC4F5740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B78D45-289B-46AF-8CB9-E6150BEA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DB2ADC-AF19-4574-8C10-79B5B04FCA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767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A362AC-B59F-4AC7-B279-57DDD5336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635" y="922096"/>
            <a:ext cx="10691265" cy="137103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6042DB-75BD-4EC1-B6D9-8A72EF940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00635" y="2293126"/>
            <a:ext cx="10691265" cy="3636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DD1378-7C96-4079-B44C-3D86B465759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69448" y="6356350"/>
            <a:ext cx="25925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2F3E8B1C-86EF-43CF-8304-249481088644}" type="datetimeFigureOut">
              <a:rPr lang="en-US" smtClean="0"/>
              <a:pPr/>
              <a:t>10/19/2023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9B6B78-577F-43F5-BAEE-BF72484C98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15383" y="6356350"/>
            <a:ext cx="45397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C75B8-AF8F-4D8A-9B3D-D1951A64BA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19012" y="6356350"/>
            <a:ext cx="6723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/>
                </a:solidFill>
              </a:defRPr>
            </a:lvl1pPr>
          </a:lstStyle>
          <a:p>
            <a:fld id="{C3DB2ADC-AF19-4574-8C10-79B5B04FCA2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4F9B95-9045-48D2-B9F3-2927E98F54AA}"/>
              </a:ext>
            </a:extLst>
          </p:cNvPr>
          <p:cNvCxnSpPr>
            <a:cxnSpLocks/>
          </p:cNvCxnSpPr>
          <p:nvPr/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5AA86F-6A4D-4BCB-A045-D992CDC2959B}"/>
              </a:ext>
            </a:extLst>
          </p:cNvPr>
          <p:cNvCxnSpPr>
            <a:cxnSpLocks/>
          </p:cNvCxnSpPr>
          <p:nvPr/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95388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9" r:id="rId2"/>
    <p:sldLayoutId id="2147483720" r:id="rId3"/>
    <p:sldLayoutId id="2147483721" r:id="rId4"/>
    <p:sldLayoutId id="2147483722" r:id="rId5"/>
    <p:sldLayoutId id="2147483712" r:id="rId6"/>
    <p:sldLayoutId id="2147483717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000" kern="1200" cap="all" spc="3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sv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sv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31" name="Rectangle 30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84D58CD-C7DE-4CAD-53C3-A62A8165E01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92709" y="895448"/>
            <a:ext cx="3619697" cy="191946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90000"/>
              </a:lnSpc>
            </a:pPr>
            <a:r>
              <a:rPr lang="en-US" sz="4800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Topic:</a:t>
            </a:r>
            <a:br>
              <a:rPr lang="en-US" sz="4800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4800" kern="1200" cap="all" spc="30" baseline="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Insurance Proceeds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5833E17-13D1-6BD3-7D05-889EF2AF922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400" r="2867" b="1"/>
          <a:stretch/>
        </p:blipFill>
        <p:spPr>
          <a:xfrm>
            <a:off x="20" y="10"/>
            <a:ext cx="7315180" cy="6857984"/>
          </a:xfrm>
          <a:prstGeom prst="rect">
            <a:avLst/>
          </a:prstGeom>
        </p:spPr>
      </p:pic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153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Subtitle 2">
            <a:extLst>
              <a:ext uri="{FF2B5EF4-FFF2-40B4-BE49-F238E27FC236}">
                <a16:creationId xmlns:a16="http://schemas.microsoft.com/office/drawing/2014/main" id="{F0E61D1D-31DC-8625-6EC3-954FE321C18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91572" y="4458437"/>
            <a:ext cx="3581303" cy="1919469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1800" dirty="0"/>
              <a:t>Panel Members: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Alice Whitten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Steve Wilcox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1800" dirty="0"/>
              <a:t>Mark French</a:t>
            </a:r>
          </a:p>
        </p:txBody>
      </p:sp>
    </p:spTree>
    <p:extLst>
      <p:ext uri="{BB962C8B-B14F-4D97-AF65-F5344CB8AC3E}">
        <p14:creationId xmlns:p14="http://schemas.microsoft.com/office/powerpoint/2010/main" val="4626895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DEF92653-5D6D-47E6-8744-0DAF76E049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551B8D-9851-4455-CD49-BD09A8DB5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01213" y="1013836"/>
            <a:ext cx="9989574" cy="1691455"/>
          </a:xfrm>
        </p:spPr>
        <p:txBody>
          <a:bodyPr vert="horz" lIns="91440" tIns="45720" rIns="91440" bIns="45720" rtlCol="0" anchor="t">
            <a:normAutofit fontScale="90000"/>
          </a:bodyPr>
          <a:lstStyle/>
          <a:p>
            <a:r>
              <a:rPr lang="en-US" sz="4400" dirty="0"/>
              <a:t>After a hailstorm, the Debtor gets an insurance check for a new roof.</a:t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7FE8B-83AC-2D00-3346-A30725A5EF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72625" y="2705291"/>
            <a:ext cx="6991776" cy="1302774"/>
          </a:xfrm>
        </p:spPr>
        <p:txBody>
          <a:bodyPr vert="horz" lIns="91440" tIns="45720" rIns="91440" bIns="45720" rtlCol="0" anchor="b">
            <a:normAutofit/>
          </a:bodyPr>
          <a:lstStyle/>
          <a:p>
            <a:pPr marL="0" indent="0">
              <a:buNone/>
            </a:pPr>
            <a:r>
              <a:rPr lang="en-US" sz="3200" dirty="0"/>
              <a:t>What claims do the lender, Client and Trustee </a:t>
            </a:r>
            <a:r>
              <a:rPr lang="en-US" sz="3200"/>
              <a:t>have regarding the </a:t>
            </a:r>
            <a:r>
              <a:rPr lang="en-US" sz="3200" dirty="0"/>
              <a:t>funds?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21A926A9-9B62-48DD-A56E-C2E86029C2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1D0CB6C-6FF5-4985-B4B9-2C276BBBFE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58120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6DB2C35-CE29-0815-84A8-E6067AA763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04552" y="871758"/>
            <a:ext cx="5825448" cy="3871143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5400" dirty="0"/>
              <a:t>What is the process for the Debtor to get another vehicle?</a:t>
            </a:r>
          </a:p>
        </p:txBody>
      </p:sp>
      <p:pic>
        <p:nvPicPr>
          <p:cNvPr id="4" name="Picture 3" descr="A dashboard of a car">
            <a:extLst>
              <a:ext uri="{FF2B5EF4-FFF2-40B4-BE49-F238E27FC236}">
                <a16:creationId xmlns:a16="http://schemas.microsoft.com/office/drawing/2014/main" id="{23A4F4E7-EF1A-7808-32C7-74A67F60A78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2766" r="29767" b="-1"/>
          <a:stretch/>
        </p:blipFill>
        <p:spPr>
          <a:xfrm>
            <a:off x="1" y="10"/>
            <a:ext cx="4876799" cy="6857989"/>
          </a:xfrm>
          <a:prstGeom prst="rect">
            <a:avLst/>
          </a:prstGeom>
        </p:spPr>
      </p:pic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723900"/>
            <a:ext cx="5706224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2CF06E40-3ECB-4820-95B5-8A70B07D4B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23776" y="6134100"/>
            <a:ext cx="5668124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39908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C60B180-FCEF-0262-A6F2-9932DF9FDE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9852" y="870596"/>
            <a:ext cx="4887382" cy="37478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400"/>
              <a:t>What sort of factors does a vehicle lender consider when deciding whether to work with the debtors or insist on getting the proceeds?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 descr="Magnifying glass on clear background">
            <a:extLst>
              <a:ext uri="{FF2B5EF4-FFF2-40B4-BE49-F238E27FC236}">
                <a16:creationId xmlns:a16="http://schemas.microsoft.com/office/drawing/2014/main" id="{AF76434A-9D6A-042D-4FB3-7C52F018F82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6096000" y="1939522"/>
            <a:ext cx="5295900" cy="2978954"/>
          </a:xfrm>
          <a:prstGeom prst="rect">
            <a:avLst/>
          </a:prstGeom>
        </p:spPr>
      </p:pic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D7CC41EB-2D81-4303-9171-6401B388BA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34885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6099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64F9B95-9045-48D2-B9F3-2927E98F54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85AA86F-6A4D-4BCB-A045-D992CDC295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33E93247-6229-44AB-A550-739E971E69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EF76B5-EF83-CEEF-14D4-2968DDE5D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799" y="899025"/>
            <a:ext cx="4772025" cy="300622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6600" dirty="0"/>
              <a:t>Questions?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E2E603F-4A95-4FE8-BB06-211DFD75DB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3716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Graphic 5" descr="Questions">
            <a:extLst>
              <a:ext uri="{FF2B5EF4-FFF2-40B4-BE49-F238E27FC236}">
                <a16:creationId xmlns:a16="http://schemas.microsoft.com/office/drawing/2014/main" id="{A26B80A4-22F7-3ED9-5E8C-B08CCE9510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010149" y="723901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08931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AF0F57-AD0C-280E-C91B-0CBB051D5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0087" y="909638"/>
            <a:ext cx="10691813" cy="115561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500" dirty="0"/>
              <a:t>You are Debtor’s counsel. Debtor calls and says that they have been in a motor vehicle accident and that their car is totaled.</a:t>
            </a:r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4" name="Content Placeholder 2">
            <a:extLst>
              <a:ext uri="{FF2B5EF4-FFF2-40B4-BE49-F238E27FC236}">
                <a16:creationId xmlns:a16="http://schemas.microsoft.com/office/drawing/2014/main" id="{203D8FA5-EF04-0C1B-B26E-CF94C29E422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20625579"/>
              </p:ext>
            </p:extLst>
          </p:nvPr>
        </p:nvGraphicFramePr>
        <p:xfrm>
          <a:off x="700088" y="2292350"/>
          <a:ext cx="10691812" cy="3636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5690255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439099BE-870A-434B-F3FC-980FB952B09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272701"/>
              </p:ext>
            </p:extLst>
          </p:nvPr>
        </p:nvGraphicFramePr>
        <p:xfrm>
          <a:off x="750094" y="1291363"/>
          <a:ext cx="10691812" cy="427527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21140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0EB578-C970-4186-B93C-45851BBC6E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en placed on top of a signature line">
            <a:extLst>
              <a:ext uri="{FF2B5EF4-FFF2-40B4-BE49-F238E27FC236}">
                <a16:creationId xmlns:a16="http://schemas.microsoft.com/office/drawing/2014/main" id="{E963DF4B-663A-8AA2-704D-D3F6528BEB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274" r="1384" b="2"/>
          <a:stretch/>
        </p:blipFill>
        <p:spPr>
          <a:xfrm>
            <a:off x="20" y="-17929"/>
            <a:ext cx="4876780" cy="6875929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DF57B02-07BB-407B-BB36-06D9C64A67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738013"/>
            <a:ext cx="56769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D03C82-24CF-6505-DCE0-60568BF525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66943" y="2815198"/>
            <a:ext cx="5824957" cy="12096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is the result if the insurance proceeds have been received by the Debtor and spent when you learn of the accident?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855964-C920-48EB-8804-74291211C8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715000" y="6134100"/>
            <a:ext cx="56769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93647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9BB96FAB-CCBF-4D1E-9D0D-B038ACC29B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F668F874-17DD-6419-4B59-AA5DED5C889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687105"/>
              </p:ext>
            </p:extLst>
          </p:nvPr>
        </p:nvGraphicFramePr>
        <p:xfrm>
          <a:off x="800100" y="2276474"/>
          <a:ext cx="10629900" cy="38576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32815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68B2C62-7648-4430-90D5-AE0F252AF1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AD0195E-7F27-4D06-9427-0C121D721A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05918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D74C2FC-3228-4FC1-B97B-87AD35508D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6142781"/>
            <a:ext cx="105918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D9F242CF-23A8-7AD1-D85D-88FC9EB2640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2967521"/>
              </p:ext>
            </p:extLst>
          </p:nvPr>
        </p:nvGraphicFramePr>
        <p:xfrm>
          <a:off x="700088" y="934861"/>
          <a:ext cx="10691812" cy="49882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46720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E49D7415-2F11-44C2-B6AA-13A25B6814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D2E57F3D-33BE-4306-87E6-2457637195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00100" y="723900"/>
            <a:ext cx="1638300" cy="0"/>
          </a:xfrm>
          <a:prstGeom prst="line">
            <a:avLst/>
          </a:prstGeom>
          <a:ln w="444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2C4443-C141-9293-7B9E-F746698AE8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325" y="2710035"/>
            <a:ext cx="3587668" cy="350026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What if the available insurance proceeds are enough to pay the vehicle lender’s allowed secured claim, but not enough to pay the unsecured portion of the claim?</a:t>
            </a:r>
          </a:p>
        </p:txBody>
      </p:sp>
      <p:pic>
        <p:nvPicPr>
          <p:cNvPr id="7" name="Graphic 6" descr="Money">
            <a:extLst>
              <a:ext uri="{FF2B5EF4-FFF2-40B4-BE49-F238E27FC236}">
                <a16:creationId xmlns:a16="http://schemas.microsoft.com/office/drawing/2014/main" id="{C623BCC9-751A-B3A8-3B53-F0B8917C8A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429250" y="723900"/>
            <a:ext cx="5410200" cy="541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49553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EB35B-1664-C173-C556-6559AA604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/>
              <a:t>Your Client receives an insurance check, for vehicle repairs, made payable to your Client and the Lender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09F6492A-8957-A351-66CF-18E55D6751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6612436"/>
              </p:ext>
            </p:extLst>
          </p:nvPr>
        </p:nvGraphicFramePr>
        <p:xfrm>
          <a:off x="700635" y="2293126"/>
          <a:ext cx="10691265" cy="363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285501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DBB47-5D87-94CE-154D-58E8E2202C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Lender’s counsel receives an insurance check made payable to their Client and the Debtor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33CDBDC4-D5B9-AF68-4EE7-7436F82C337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880216"/>
              </p:ext>
            </p:extLst>
          </p:nvPr>
        </p:nvGraphicFramePr>
        <p:xfrm>
          <a:off x="700635" y="2293126"/>
          <a:ext cx="10691265" cy="36360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08063871"/>
      </p:ext>
    </p:extLst>
  </p:cSld>
  <p:clrMapOvr>
    <a:masterClrMapping/>
  </p:clrMapOvr>
</p:sld>
</file>

<file path=ppt/theme/theme1.xml><?xml version="1.0" encoding="utf-8"?>
<a:theme xmlns:a="http://schemas.openxmlformats.org/drawingml/2006/main" name="ChronicleVTI">
  <a:themeElements>
    <a:clrScheme name="Chronicle">
      <a:dk1>
        <a:srgbClr val="000000"/>
      </a:dk1>
      <a:lt1>
        <a:srgbClr val="FFFFFF"/>
      </a:lt1>
      <a:dk2>
        <a:srgbClr val="1C1C32"/>
      </a:dk2>
      <a:lt2>
        <a:srgbClr val="F8F4F1"/>
      </a:lt2>
      <a:accent1>
        <a:srgbClr val="734B67"/>
      </a:accent1>
      <a:accent2>
        <a:srgbClr val="959EBB"/>
      </a:accent2>
      <a:accent3>
        <a:srgbClr val="596781"/>
      </a:accent3>
      <a:accent4>
        <a:srgbClr val="7F6E8C"/>
      </a:accent4>
      <a:accent5>
        <a:srgbClr val="DB9A8F"/>
      </a:accent5>
      <a:accent6>
        <a:srgbClr val="C29AB1"/>
      </a:accent6>
      <a:hlink>
        <a:srgbClr val="778BA2"/>
      </a:hlink>
      <a:folHlink>
        <a:srgbClr val="A27C99"/>
      </a:folHlink>
    </a:clrScheme>
    <a:fontScheme name="Univers Calisto">
      <a:majorFont>
        <a:latin typeface="Univers Condensed"/>
        <a:ea typeface=""/>
        <a:cs typeface=""/>
      </a:majorFont>
      <a:minorFont>
        <a:latin typeface="Calisto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hronicleVTI" id="{508E4D90-5116-4BF0-876B-3F422DD1F65F}" vid="{AA21DC3D-92A8-43A4-8358-ED428371CD5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319</Words>
  <Application>Microsoft Office PowerPoint</Application>
  <PresentationFormat>Widescreen</PresentationFormat>
  <Paragraphs>26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Calisto MT</vt:lpstr>
      <vt:lpstr>Univers Condensed</vt:lpstr>
      <vt:lpstr>ChronicleVTI</vt:lpstr>
      <vt:lpstr>Topic: Insurance Proceeds</vt:lpstr>
      <vt:lpstr>You are Debtor’s counsel. Debtor calls and says that they have been in a motor vehicle accident and that their car is totaled.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Your Client receives an insurance check, for vehicle repairs, made payable to your Client and the Lender </vt:lpstr>
      <vt:lpstr>Lender’s counsel receives an insurance check made payable to their Client and the Debtor</vt:lpstr>
      <vt:lpstr>After a hailstorm, the Debtor gets an insurance check for a new roof. </vt:lpstr>
      <vt:lpstr>What is the process for the Debtor to get another vehicle?</vt:lpstr>
      <vt:lpstr>What sort of factors does a vehicle lender consider when deciding whether to work with the debtors or insist on getting the proceeds?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Topic: Insurance Proceeds</dc:title>
  <dc:creator>Sarah Cox</dc:creator>
  <cp:lastModifiedBy>Sarah Cox</cp:lastModifiedBy>
  <cp:revision>4</cp:revision>
  <dcterms:created xsi:type="dcterms:W3CDTF">2023-10-18T20:28:16Z</dcterms:created>
  <dcterms:modified xsi:type="dcterms:W3CDTF">2023-10-19T15:39:15Z</dcterms:modified>
</cp:coreProperties>
</file>